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0b8a9931e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186b143314ab0"/>
  </p:sldMasterIdLst>
  <p:sldIdLst>
    <p:sldId xmlns:r="http://schemas.openxmlformats.org/officeDocument/2006/relationships" id="256" r:id="R5d80529497734778"/>
    <p:sldId xmlns:r="http://schemas.openxmlformats.org/officeDocument/2006/relationships" id="257" r:id="R4fa16c1b6b384cbc"/>
    <p:sldId xmlns:r="http://schemas.openxmlformats.org/officeDocument/2006/relationships" id="258" r:id="R8243df589a2e436e"/>
    <p:sldId xmlns:r="http://schemas.openxmlformats.org/officeDocument/2006/relationships" id="259" r:id="R253ffa30803c4334"/>
    <p:sldId xmlns:r="http://schemas.openxmlformats.org/officeDocument/2006/relationships" id="260" r:id="R8534117af17843ce"/>
    <p:sldId xmlns:r="http://schemas.openxmlformats.org/officeDocument/2006/relationships" id="261" r:id="R19a762352fed4d41"/>
    <p:sldId xmlns:r="http://schemas.openxmlformats.org/officeDocument/2006/relationships" id="262" r:id="R2d7802968755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186b143314ab0" /><Relationship Type="http://schemas.openxmlformats.org/officeDocument/2006/relationships/slide" Target="/ppt/slides/slide1.xml" Id="R5d80529497734778" /><Relationship Type="http://schemas.openxmlformats.org/officeDocument/2006/relationships/slide" Target="/ppt/slides/slide2.xml" Id="R4fa16c1b6b384cbc" /><Relationship Type="http://schemas.openxmlformats.org/officeDocument/2006/relationships/slide" Target="/ppt/slides/slide3.xml" Id="R8243df589a2e436e" /><Relationship Type="http://schemas.openxmlformats.org/officeDocument/2006/relationships/slide" Target="/ppt/slides/slide4.xml" Id="R253ffa30803c4334" /><Relationship Type="http://schemas.openxmlformats.org/officeDocument/2006/relationships/slide" Target="/ppt/slides/slide5.xml" Id="R8534117af17843ce" /><Relationship Type="http://schemas.openxmlformats.org/officeDocument/2006/relationships/slide" Target="/ppt/slides/slide6.xml" Id="R19a762352fed4d41" /><Relationship Type="http://schemas.openxmlformats.org/officeDocument/2006/relationships/slide" Target="/ppt/slides/slide7.xml" Id="R2d7802968755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40840936c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77d8551a4c1a" /><Relationship Type="http://schemas.openxmlformats.org/officeDocument/2006/relationships/theme" Target="/ppt/slideMasters/theme/theme1.xml" Id="R93590d99f855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c77d8551a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4efb3e5d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db4eb4d50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3cadf3f3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24eedab8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47df4ebea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d27bb0c5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b683644b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GYDA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 REVISJON OG REGNSKAP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INGER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 Tunet, 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