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a31917211542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f78298908748aa"/>
  </p:sldMasterIdLst>
  <p:sldIdLst>
    <p:sldId xmlns:r="http://schemas.openxmlformats.org/officeDocument/2006/relationships" id="256" r:id="R43bc37e6bdbe4d41"/>
    <p:sldId xmlns:r="http://schemas.openxmlformats.org/officeDocument/2006/relationships" id="257" r:id="R1158949633f146a9"/>
    <p:sldId xmlns:r="http://schemas.openxmlformats.org/officeDocument/2006/relationships" id="258" r:id="R9b8a71e1bb2e4dff"/>
    <p:sldId xmlns:r="http://schemas.openxmlformats.org/officeDocument/2006/relationships" id="259" r:id="Ra7a1d97780974eab"/>
    <p:sldId xmlns:r="http://schemas.openxmlformats.org/officeDocument/2006/relationships" id="260" r:id="R0d5de8b9459e4db7"/>
    <p:sldId xmlns:r="http://schemas.openxmlformats.org/officeDocument/2006/relationships" id="261" r:id="R9dc61eacbe3c42da"/>
    <p:sldId xmlns:r="http://schemas.openxmlformats.org/officeDocument/2006/relationships" id="262" r:id="R3480a68536d641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f78298908748aa" /><Relationship Type="http://schemas.openxmlformats.org/officeDocument/2006/relationships/slide" Target="/ppt/slides/slide1.xml" Id="R43bc37e6bdbe4d41" /><Relationship Type="http://schemas.openxmlformats.org/officeDocument/2006/relationships/slide" Target="/ppt/slides/slide2.xml" Id="R1158949633f146a9" /><Relationship Type="http://schemas.openxmlformats.org/officeDocument/2006/relationships/slide" Target="/ppt/slides/slide3.xml" Id="R9b8a71e1bb2e4dff" /><Relationship Type="http://schemas.openxmlformats.org/officeDocument/2006/relationships/slide" Target="/ppt/slides/slide4.xml" Id="Ra7a1d97780974eab" /><Relationship Type="http://schemas.openxmlformats.org/officeDocument/2006/relationships/slide" Target="/ppt/slides/slide5.xml" Id="R0d5de8b9459e4db7" /><Relationship Type="http://schemas.openxmlformats.org/officeDocument/2006/relationships/slide" Target="/ppt/slides/slide6.xml" Id="R9dc61eacbe3c42da" /><Relationship Type="http://schemas.openxmlformats.org/officeDocument/2006/relationships/slide" Target="/ppt/slides/slide7.xml" Id="R3480a68536d641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87e8a576d043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0eb0045a47477d" /><Relationship Type="http://schemas.openxmlformats.org/officeDocument/2006/relationships/theme" Target="/ppt/slideMasters/theme/theme1.xml" Id="R49b83b51be2744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0eb0045a4747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70cf320c6044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2e57995c5a4c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c5f7d3ca3644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5b3bcb9d9b44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e440e148d848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b31eb4f9cc49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a985a17eb144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ACE ØKONOMIPARTNER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 ØKONOMIPARTNER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ACE ØKONOMIPARTNER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 ØKONOMIPARTNER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 ØKONOMIPARTNER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 ØKONOMIPARTNER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2 522 493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183 419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730 855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 ØKONOMIPARTNER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ACE-HOLDING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 ØKONOMIPARTNER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Pirsenteret, 4. etg., Havnegata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927 105 039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 ØKONOMIPARTNER AS</a:t>
            </a:r>
          </a:p>
        </p:txBody>
      </p:sp>
    </p:spTree>
  </p:cSld>
  <p:clrMapOvr>
    <a:masterClrMapping xmlns:a="http://schemas.openxmlformats.org/drawingml/2006/main"/>
  </p:clrMapOvr>
</p:sld>
</file>