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de0b47d2d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bc32fe78e4baa"/>
  </p:sldMasterIdLst>
  <p:sldIdLst>
    <p:sldId xmlns:r="http://schemas.openxmlformats.org/officeDocument/2006/relationships" id="256" r:id="R3c153f0fba834ddc"/>
    <p:sldId xmlns:r="http://schemas.openxmlformats.org/officeDocument/2006/relationships" id="257" r:id="Ra9b4530a32b740cb"/>
    <p:sldId xmlns:r="http://schemas.openxmlformats.org/officeDocument/2006/relationships" id="258" r:id="R217028104bd64556"/>
    <p:sldId xmlns:r="http://schemas.openxmlformats.org/officeDocument/2006/relationships" id="259" r:id="R6dae6e08f7984820"/>
    <p:sldId xmlns:r="http://schemas.openxmlformats.org/officeDocument/2006/relationships" id="260" r:id="R01221f7a269b47fc"/>
    <p:sldId xmlns:r="http://schemas.openxmlformats.org/officeDocument/2006/relationships" id="261" r:id="Rb1a47ec2b40e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bc32fe78e4baa" /><Relationship Type="http://schemas.openxmlformats.org/officeDocument/2006/relationships/slide" Target="/ppt/slides/slide1.xml" Id="R3c153f0fba834ddc" /><Relationship Type="http://schemas.openxmlformats.org/officeDocument/2006/relationships/slide" Target="/ppt/slides/slide2.xml" Id="Ra9b4530a32b740cb" /><Relationship Type="http://schemas.openxmlformats.org/officeDocument/2006/relationships/slide" Target="/ppt/slides/slide3.xml" Id="R217028104bd64556" /><Relationship Type="http://schemas.openxmlformats.org/officeDocument/2006/relationships/slide" Target="/ppt/slides/slide4.xml" Id="R6dae6e08f7984820" /><Relationship Type="http://schemas.openxmlformats.org/officeDocument/2006/relationships/slide" Target="/ppt/slides/slide5.xml" Id="R01221f7a269b47fc" /><Relationship Type="http://schemas.openxmlformats.org/officeDocument/2006/relationships/slide" Target="/ppt/slides/slide6.xml" Id="Rb1a47ec2b40e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36b54c855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1de828564749" /><Relationship Type="http://schemas.openxmlformats.org/officeDocument/2006/relationships/theme" Target="/ppt/slideMasters/theme/theme1.xml" Id="R3d0e15599c5d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b1de82856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e5f863a8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02d68c2d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12e09adc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636b9b38b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35bc7cd22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1de2dfe1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