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2afb2efd5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d6b62ddc04523"/>
  </p:sldMasterIdLst>
  <p:sldIdLst>
    <p:sldId xmlns:r="http://schemas.openxmlformats.org/officeDocument/2006/relationships" id="256" r:id="R11511d42f6aa433f"/>
    <p:sldId xmlns:r="http://schemas.openxmlformats.org/officeDocument/2006/relationships" id="257" r:id="R01aa80c3630d46e7"/>
    <p:sldId xmlns:r="http://schemas.openxmlformats.org/officeDocument/2006/relationships" id="258" r:id="R21276966901f4d2b"/>
    <p:sldId xmlns:r="http://schemas.openxmlformats.org/officeDocument/2006/relationships" id="259" r:id="Rb570ebed6f134760"/>
    <p:sldId xmlns:r="http://schemas.openxmlformats.org/officeDocument/2006/relationships" id="260" r:id="R85e505f25b4c40c0"/>
    <p:sldId xmlns:r="http://schemas.openxmlformats.org/officeDocument/2006/relationships" id="261" r:id="Rabd9cfa89fa74759"/>
    <p:sldId xmlns:r="http://schemas.openxmlformats.org/officeDocument/2006/relationships" id="262" r:id="R586a0ed33d2940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d6b62ddc04523" /><Relationship Type="http://schemas.openxmlformats.org/officeDocument/2006/relationships/slide" Target="/ppt/slides/slide1.xml" Id="R11511d42f6aa433f" /><Relationship Type="http://schemas.openxmlformats.org/officeDocument/2006/relationships/slide" Target="/ppt/slides/slide2.xml" Id="R01aa80c3630d46e7" /><Relationship Type="http://schemas.openxmlformats.org/officeDocument/2006/relationships/slide" Target="/ppt/slides/slide3.xml" Id="R21276966901f4d2b" /><Relationship Type="http://schemas.openxmlformats.org/officeDocument/2006/relationships/slide" Target="/ppt/slides/slide4.xml" Id="Rb570ebed6f134760" /><Relationship Type="http://schemas.openxmlformats.org/officeDocument/2006/relationships/slide" Target="/ppt/slides/slide5.xml" Id="R85e505f25b4c40c0" /><Relationship Type="http://schemas.openxmlformats.org/officeDocument/2006/relationships/slide" Target="/ppt/slides/slide6.xml" Id="Rabd9cfa89fa74759" /><Relationship Type="http://schemas.openxmlformats.org/officeDocument/2006/relationships/slide" Target="/ppt/slides/slide7.xml" Id="R586a0ed33d2940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a5cd2d020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83419afba4a2a" /><Relationship Type="http://schemas.openxmlformats.org/officeDocument/2006/relationships/theme" Target="/ppt/slideMasters/theme/theme1.xml" Id="R02dd4f0f753840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083419afba4a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847ff6f844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e1093a9e642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46cf5147b4e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07cb3e792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1d4807e4943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4c682255c44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9f72aec0443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SKARVEN 1171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1171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5 386 363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5 388 363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 MARIT IRENE FUGLEM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Overlege Bratts veg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927 089 076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