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e3b5532a384e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dfaf004ae3442e"/>
  </p:sldMasterIdLst>
  <p:sldIdLst>
    <p:sldId xmlns:r="http://schemas.openxmlformats.org/officeDocument/2006/relationships" id="256" r:id="R957be93d10254918"/>
    <p:sldId xmlns:r="http://schemas.openxmlformats.org/officeDocument/2006/relationships" id="257" r:id="Rf50b8aaa3f124502"/>
    <p:sldId xmlns:r="http://schemas.openxmlformats.org/officeDocument/2006/relationships" id="258" r:id="Re62c5c057f324281"/>
    <p:sldId xmlns:r="http://schemas.openxmlformats.org/officeDocument/2006/relationships" id="259" r:id="Rcc35b941c6b14039"/>
    <p:sldId xmlns:r="http://schemas.openxmlformats.org/officeDocument/2006/relationships" id="260" r:id="R0fa3224e6a024a75"/>
    <p:sldId xmlns:r="http://schemas.openxmlformats.org/officeDocument/2006/relationships" id="261" r:id="R1c4081a59cdd4c31"/>
    <p:sldId xmlns:r="http://schemas.openxmlformats.org/officeDocument/2006/relationships" id="262" r:id="R6c8c8936a9f543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faf004ae3442e" /><Relationship Type="http://schemas.openxmlformats.org/officeDocument/2006/relationships/slide" Target="/ppt/slides/slide1.xml" Id="R957be93d10254918" /><Relationship Type="http://schemas.openxmlformats.org/officeDocument/2006/relationships/slide" Target="/ppt/slides/slide2.xml" Id="Rf50b8aaa3f124502" /><Relationship Type="http://schemas.openxmlformats.org/officeDocument/2006/relationships/slide" Target="/ppt/slides/slide3.xml" Id="Re62c5c057f324281" /><Relationship Type="http://schemas.openxmlformats.org/officeDocument/2006/relationships/slide" Target="/ppt/slides/slide4.xml" Id="Rcc35b941c6b14039" /><Relationship Type="http://schemas.openxmlformats.org/officeDocument/2006/relationships/slide" Target="/ppt/slides/slide5.xml" Id="R0fa3224e6a024a75" /><Relationship Type="http://schemas.openxmlformats.org/officeDocument/2006/relationships/slide" Target="/ppt/slides/slide6.xml" Id="R1c4081a59cdd4c31" /><Relationship Type="http://schemas.openxmlformats.org/officeDocument/2006/relationships/slide" Target="/ppt/slides/slide7.xml" Id="R6c8c8936a9f543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76182010b40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aeea11c334906" /><Relationship Type="http://schemas.openxmlformats.org/officeDocument/2006/relationships/theme" Target="/ppt/slideMasters/theme/theme1.xml" Id="R3de2102bd1c348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0aeea11c3349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cb18fb6554e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47c69a2ca40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ba4e530ad44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804a6c03446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87d9c6ff341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bd6f73a364f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f4f0a619d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LARVIKØKONOMENE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LARVIKØKONOMENE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373 217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552 428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TROJA INVESTMENT AS  –  93,3 %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 HOLDING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NARNIA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927 088 436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LARVIKØKONOMENE AS</a:t>
            </a:r>
          </a:p>
        </p:txBody>
      </p:sp>
    </p:spTree>
  </p:cSld>
  <p:clrMapOvr>
    <a:masterClrMapping xmlns:a="http://schemas.openxmlformats.org/drawingml/2006/main"/>
  </p:clrMapOvr>
</p:sld>
</file>