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d4581ed53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75ae64beb4a2d"/>
  </p:sldMasterIdLst>
  <p:sldIdLst>
    <p:sldId xmlns:r="http://schemas.openxmlformats.org/officeDocument/2006/relationships" id="256" r:id="R9f9c7c6204734fe8"/>
    <p:sldId xmlns:r="http://schemas.openxmlformats.org/officeDocument/2006/relationships" id="257" r:id="Rf6f2e511f4c04086"/>
    <p:sldId xmlns:r="http://schemas.openxmlformats.org/officeDocument/2006/relationships" id="258" r:id="Racd78f39d4664e9c"/>
    <p:sldId xmlns:r="http://schemas.openxmlformats.org/officeDocument/2006/relationships" id="259" r:id="Rd245fe1a2bf043d2"/>
    <p:sldId xmlns:r="http://schemas.openxmlformats.org/officeDocument/2006/relationships" id="260" r:id="Rad7f12c4c4804b51"/>
    <p:sldId xmlns:r="http://schemas.openxmlformats.org/officeDocument/2006/relationships" id="261" r:id="R40b0e227d8944894"/>
    <p:sldId xmlns:r="http://schemas.openxmlformats.org/officeDocument/2006/relationships" id="262" r:id="Re4d6f58ee7e9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75ae64beb4a2d" /><Relationship Type="http://schemas.openxmlformats.org/officeDocument/2006/relationships/slide" Target="/ppt/slides/slide1.xml" Id="R9f9c7c6204734fe8" /><Relationship Type="http://schemas.openxmlformats.org/officeDocument/2006/relationships/slide" Target="/ppt/slides/slide2.xml" Id="Rf6f2e511f4c04086" /><Relationship Type="http://schemas.openxmlformats.org/officeDocument/2006/relationships/slide" Target="/ppt/slides/slide3.xml" Id="Racd78f39d4664e9c" /><Relationship Type="http://schemas.openxmlformats.org/officeDocument/2006/relationships/slide" Target="/ppt/slides/slide4.xml" Id="Rd245fe1a2bf043d2" /><Relationship Type="http://schemas.openxmlformats.org/officeDocument/2006/relationships/slide" Target="/ppt/slides/slide5.xml" Id="Rad7f12c4c4804b51" /><Relationship Type="http://schemas.openxmlformats.org/officeDocument/2006/relationships/slide" Target="/ppt/slides/slide6.xml" Id="R40b0e227d8944894" /><Relationship Type="http://schemas.openxmlformats.org/officeDocument/2006/relationships/slide" Target="/ppt/slides/slide7.xml" Id="Re4d6f58ee7e9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543e70fcd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74f6ab584932" /><Relationship Type="http://schemas.openxmlformats.org/officeDocument/2006/relationships/theme" Target="/ppt/slideMasters/theme/theme1.xml" Id="R4a629c0f7764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974f6ab58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9c331574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f5a2902c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101af180a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ba167453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4cb4d3bc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687b768b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01ca2885b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