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dab380c9e4c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6b23e9b7b04c25"/>
  </p:sldMasterIdLst>
  <p:sldIdLst>
    <p:sldId xmlns:r="http://schemas.openxmlformats.org/officeDocument/2006/relationships" id="256" r:id="R0770de1faee0450e"/>
    <p:sldId xmlns:r="http://schemas.openxmlformats.org/officeDocument/2006/relationships" id="257" r:id="Rdf9f5d867ea44590"/>
    <p:sldId xmlns:r="http://schemas.openxmlformats.org/officeDocument/2006/relationships" id="258" r:id="R9eec640276d740a8"/>
    <p:sldId xmlns:r="http://schemas.openxmlformats.org/officeDocument/2006/relationships" id="259" r:id="R18d3b7b817234cd6"/>
    <p:sldId xmlns:r="http://schemas.openxmlformats.org/officeDocument/2006/relationships" id="260" r:id="R14dca891fd70406e"/>
    <p:sldId xmlns:r="http://schemas.openxmlformats.org/officeDocument/2006/relationships" id="261" r:id="Rca8ca3e7dd0f4759"/>
    <p:sldId xmlns:r="http://schemas.openxmlformats.org/officeDocument/2006/relationships" id="262" r:id="R85729e5660be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b23e9b7b04c25" /><Relationship Type="http://schemas.openxmlformats.org/officeDocument/2006/relationships/slide" Target="/ppt/slides/slide1.xml" Id="R0770de1faee0450e" /><Relationship Type="http://schemas.openxmlformats.org/officeDocument/2006/relationships/slide" Target="/ppt/slides/slide2.xml" Id="Rdf9f5d867ea44590" /><Relationship Type="http://schemas.openxmlformats.org/officeDocument/2006/relationships/slide" Target="/ppt/slides/slide3.xml" Id="R9eec640276d740a8" /><Relationship Type="http://schemas.openxmlformats.org/officeDocument/2006/relationships/slide" Target="/ppt/slides/slide4.xml" Id="R18d3b7b817234cd6" /><Relationship Type="http://schemas.openxmlformats.org/officeDocument/2006/relationships/slide" Target="/ppt/slides/slide5.xml" Id="R14dca891fd70406e" /><Relationship Type="http://schemas.openxmlformats.org/officeDocument/2006/relationships/slide" Target="/ppt/slides/slide6.xml" Id="Rca8ca3e7dd0f4759" /><Relationship Type="http://schemas.openxmlformats.org/officeDocument/2006/relationships/slide" Target="/ppt/slides/slide7.xml" Id="R85729e5660be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e0f1a7552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9444021ef4272" /><Relationship Type="http://schemas.openxmlformats.org/officeDocument/2006/relationships/theme" Target="/ppt/slideMasters/theme/theme1.xml" Id="R7ea6ade884c5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9444021ef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255b7ca41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d576450e5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bd21fd8e4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3d7c7fe0e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e539c3bc94e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5a36a773e4f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e59069e28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ARNTZEN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REVISJON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1 397 038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GRY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Gry Arntzen, Kalvdalen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gryarntzen@gmail.com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