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262ca5b3143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9413a5cf64f28"/>
  </p:sldMasterIdLst>
  <p:sldIdLst>
    <p:sldId xmlns:r="http://schemas.openxmlformats.org/officeDocument/2006/relationships" id="256" r:id="R947302005f644501"/>
    <p:sldId xmlns:r="http://schemas.openxmlformats.org/officeDocument/2006/relationships" id="257" r:id="R138359cd9941427c"/>
    <p:sldId xmlns:r="http://schemas.openxmlformats.org/officeDocument/2006/relationships" id="258" r:id="R740bca83cef04505"/>
    <p:sldId xmlns:r="http://schemas.openxmlformats.org/officeDocument/2006/relationships" id="259" r:id="R23313c04b17643c8"/>
    <p:sldId xmlns:r="http://schemas.openxmlformats.org/officeDocument/2006/relationships" id="260" r:id="R3fa17b153cc34c80"/>
    <p:sldId xmlns:r="http://schemas.openxmlformats.org/officeDocument/2006/relationships" id="261" r:id="Rff2a16f8379e45a2"/>
    <p:sldId xmlns:r="http://schemas.openxmlformats.org/officeDocument/2006/relationships" id="262" r:id="R4dbd14f93b2c49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9413a5cf64f28" /><Relationship Type="http://schemas.openxmlformats.org/officeDocument/2006/relationships/slide" Target="/ppt/slides/slide1.xml" Id="R947302005f644501" /><Relationship Type="http://schemas.openxmlformats.org/officeDocument/2006/relationships/slide" Target="/ppt/slides/slide2.xml" Id="R138359cd9941427c" /><Relationship Type="http://schemas.openxmlformats.org/officeDocument/2006/relationships/slide" Target="/ppt/slides/slide3.xml" Id="R740bca83cef04505" /><Relationship Type="http://schemas.openxmlformats.org/officeDocument/2006/relationships/slide" Target="/ppt/slides/slide4.xml" Id="R23313c04b17643c8" /><Relationship Type="http://schemas.openxmlformats.org/officeDocument/2006/relationships/slide" Target="/ppt/slides/slide5.xml" Id="R3fa17b153cc34c80" /><Relationship Type="http://schemas.openxmlformats.org/officeDocument/2006/relationships/slide" Target="/ppt/slides/slide6.xml" Id="Rff2a16f8379e45a2" /><Relationship Type="http://schemas.openxmlformats.org/officeDocument/2006/relationships/slide" Target="/ppt/slides/slide7.xml" Id="R4dbd14f93b2c49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3c695752a49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12bd30ec34f4a" /><Relationship Type="http://schemas.openxmlformats.org/officeDocument/2006/relationships/theme" Target="/ppt/slideMasters/theme/theme1.xml" Id="R675fbf19649e48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212bd30ec34f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cf2a36c9c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743c6be70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864e34862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8bdd66a74e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519f380ed48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241edf75c44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ea99182ae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AMANDA IARK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IARK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IARK AS ble etablert [år] og holder til i Tertnes.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IARK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IARK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IARK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IARK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IVARSØY KOVACS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IARK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Haukedalsbotn 18H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5113 Tertnes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926 979 094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AMANDA IARK AS</a:t>
            </a:r>
          </a:p>
        </p:txBody>
      </p:sp>
    </p:spTree>
  </p:cSld>
  <p:clrMapOvr>
    <a:masterClrMapping xmlns:a="http://schemas.openxmlformats.org/drawingml/2006/main"/>
  </p:clrMapOvr>
</p:sld>
</file>