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b1e956a5234d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3160f18f724f2b"/>
  </p:sldMasterIdLst>
  <p:sldIdLst>
    <p:sldId xmlns:r="http://schemas.openxmlformats.org/officeDocument/2006/relationships" id="256" r:id="R7688e7cfdffd47ea"/>
    <p:sldId xmlns:r="http://schemas.openxmlformats.org/officeDocument/2006/relationships" id="257" r:id="R299feb8f53474f36"/>
    <p:sldId xmlns:r="http://schemas.openxmlformats.org/officeDocument/2006/relationships" id="258" r:id="Ra39b7523802c4f1b"/>
    <p:sldId xmlns:r="http://schemas.openxmlformats.org/officeDocument/2006/relationships" id="259" r:id="R4518964eff634d97"/>
    <p:sldId xmlns:r="http://schemas.openxmlformats.org/officeDocument/2006/relationships" id="260" r:id="R852ad424126d4ccf"/>
    <p:sldId xmlns:r="http://schemas.openxmlformats.org/officeDocument/2006/relationships" id="261" r:id="R62f7713097f64fd0"/>
    <p:sldId xmlns:r="http://schemas.openxmlformats.org/officeDocument/2006/relationships" id="262" r:id="R9667d844cf21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160f18f724f2b" /><Relationship Type="http://schemas.openxmlformats.org/officeDocument/2006/relationships/slide" Target="/ppt/slides/slide1.xml" Id="R7688e7cfdffd47ea" /><Relationship Type="http://schemas.openxmlformats.org/officeDocument/2006/relationships/slide" Target="/ppt/slides/slide2.xml" Id="R299feb8f53474f36" /><Relationship Type="http://schemas.openxmlformats.org/officeDocument/2006/relationships/slide" Target="/ppt/slides/slide3.xml" Id="Ra39b7523802c4f1b" /><Relationship Type="http://schemas.openxmlformats.org/officeDocument/2006/relationships/slide" Target="/ppt/slides/slide4.xml" Id="R4518964eff634d97" /><Relationship Type="http://schemas.openxmlformats.org/officeDocument/2006/relationships/slide" Target="/ppt/slides/slide5.xml" Id="R852ad424126d4ccf" /><Relationship Type="http://schemas.openxmlformats.org/officeDocument/2006/relationships/slide" Target="/ppt/slides/slide6.xml" Id="R62f7713097f64fd0" /><Relationship Type="http://schemas.openxmlformats.org/officeDocument/2006/relationships/slide" Target="/ppt/slides/slide7.xml" Id="R9667d844cf21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b3e0cfa7241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2eb96e92a4db5" /><Relationship Type="http://schemas.openxmlformats.org/officeDocument/2006/relationships/theme" Target="/ppt/slideMasters/theme/theme1.xml" Id="Rbffc9d7101d248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2eb96e92a4d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0d35fa7d5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ea40b95ba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fd4d17a7d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969933c2549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a99d3605d4d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81b4f7756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6f5efea0144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