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924c975de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3df07df7e48d7"/>
  </p:sldMasterIdLst>
  <p:sldIdLst>
    <p:sldId xmlns:r="http://schemas.openxmlformats.org/officeDocument/2006/relationships" id="256" r:id="R7295f3b06ce74979"/>
    <p:sldId xmlns:r="http://schemas.openxmlformats.org/officeDocument/2006/relationships" id="257" r:id="R783fc020bb834da6"/>
    <p:sldId xmlns:r="http://schemas.openxmlformats.org/officeDocument/2006/relationships" id="258" r:id="Rf7c7cad72431405c"/>
    <p:sldId xmlns:r="http://schemas.openxmlformats.org/officeDocument/2006/relationships" id="259" r:id="R18c18176ce4c49f6"/>
    <p:sldId xmlns:r="http://schemas.openxmlformats.org/officeDocument/2006/relationships" id="260" r:id="R9e3c6690d3a6440f"/>
    <p:sldId xmlns:r="http://schemas.openxmlformats.org/officeDocument/2006/relationships" id="261" r:id="Re71c81bbacdc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3df07df7e48d7" /><Relationship Type="http://schemas.openxmlformats.org/officeDocument/2006/relationships/slide" Target="/ppt/slides/slide1.xml" Id="R7295f3b06ce74979" /><Relationship Type="http://schemas.openxmlformats.org/officeDocument/2006/relationships/slide" Target="/ppt/slides/slide2.xml" Id="R783fc020bb834da6" /><Relationship Type="http://schemas.openxmlformats.org/officeDocument/2006/relationships/slide" Target="/ppt/slides/slide3.xml" Id="Rf7c7cad72431405c" /><Relationship Type="http://schemas.openxmlformats.org/officeDocument/2006/relationships/slide" Target="/ppt/slides/slide4.xml" Id="R18c18176ce4c49f6" /><Relationship Type="http://schemas.openxmlformats.org/officeDocument/2006/relationships/slide" Target="/ppt/slides/slide5.xml" Id="R9e3c6690d3a6440f" /><Relationship Type="http://schemas.openxmlformats.org/officeDocument/2006/relationships/slide" Target="/ppt/slides/slide6.xml" Id="Re71c81bbacdc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d13be2426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92ee5f8b46fa" /><Relationship Type="http://schemas.openxmlformats.org/officeDocument/2006/relationships/theme" Target="/ppt/slideMasters/theme/theme1.xml" Id="R715abd54165f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992ee5f8b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064b4d5f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d8f1d6a4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e61d02012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b9df41d8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1ba737ce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5471ff96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