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febe0e93c4f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8a885e4da74e40"/>
  </p:sldMasterIdLst>
  <p:sldIdLst>
    <p:sldId xmlns:r="http://schemas.openxmlformats.org/officeDocument/2006/relationships" id="256" r:id="R3d4f54d2a1d94773"/>
    <p:sldId xmlns:r="http://schemas.openxmlformats.org/officeDocument/2006/relationships" id="257" r:id="R89358c1897b64b4e"/>
    <p:sldId xmlns:r="http://schemas.openxmlformats.org/officeDocument/2006/relationships" id="258" r:id="Rc0f10a07764e455d"/>
    <p:sldId xmlns:r="http://schemas.openxmlformats.org/officeDocument/2006/relationships" id="259" r:id="R650a33287bce4513"/>
    <p:sldId xmlns:r="http://schemas.openxmlformats.org/officeDocument/2006/relationships" id="260" r:id="R112b9413901948ed"/>
    <p:sldId xmlns:r="http://schemas.openxmlformats.org/officeDocument/2006/relationships" id="261" r:id="R3c917baf3c8342f8"/>
    <p:sldId xmlns:r="http://schemas.openxmlformats.org/officeDocument/2006/relationships" id="262" r:id="Rba1a35eca8b240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8a885e4da74e40" /><Relationship Type="http://schemas.openxmlformats.org/officeDocument/2006/relationships/slide" Target="/ppt/slides/slide1.xml" Id="R3d4f54d2a1d94773" /><Relationship Type="http://schemas.openxmlformats.org/officeDocument/2006/relationships/slide" Target="/ppt/slides/slide2.xml" Id="R89358c1897b64b4e" /><Relationship Type="http://schemas.openxmlformats.org/officeDocument/2006/relationships/slide" Target="/ppt/slides/slide3.xml" Id="Rc0f10a07764e455d" /><Relationship Type="http://schemas.openxmlformats.org/officeDocument/2006/relationships/slide" Target="/ppt/slides/slide4.xml" Id="R650a33287bce4513" /><Relationship Type="http://schemas.openxmlformats.org/officeDocument/2006/relationships/slide" Target="/ppt/slides/slide5.xml" Id="R112b9413901948ed" /><Relationship Type="http://schemas.openxmlformats.org/officeDocument/2006/relationships/slide" Target="/ppt/slides/slide6.xml" Id="R3c917baf3c8342f8" /><Relationship Type="http://schemas.openxmlformats.org/officeDocument/2006/relationships/slide" Target="/ppt/slides/slide7.xml" Id="Rba1a35eca8b240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7214e937d043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dad80bdcff4a17" /><Relationship Type="http://schemas.openxmlformats.org/officeDocument/2006/relationships/theme" Target="/ppt/slideMasters/theme/theme1.xml" Id="R51299b0fec444d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4dad80bdcff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7a2dd186547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7537115064a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f213afca2748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a5fbd0b0140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52df60ea7044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9f23f8ec3f40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fda83069a846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UMS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64 336 996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113 099 402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119 632 505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HOLDING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MEYER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Søderlundmyra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8622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926 971 158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UMS AS</a:t>
            </a:r>
          </a:p>
        </p:txBody>
      </p:sp>
    </p:spTree>
  </p:cSld>
  <p:clrMapOvr>
    <a:masterClrMapping xmlns:a="http://schemas.openxmlformats.org/drawingml/2006/main"/>
  </p:clrMapOvr>
</p:sld>
</file>