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a206f8eb1c42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614693c3b46a6"/>
  </p:sldMasterIdLst>
  <p:sldIdLst>
    <p:sldId xmlns:r="http://schemas.openxmlformats.org/officeDocument/2006/relationships" id="256" r:id="R57c19c0277cc4b6b"/>
    <p:sldId xmlns:r="http://schemas.openxmlformats.org/officeDocument/2006/relationships" id="257" r:id="R043cf38a35bf4eeb"/>
    <p:sldId xmlns:r="http://schemas.openxmlformats.org/officeDocument/2006/relationships" id="258" r:id="R4a067299fc1e41ef"/>
    <p:sldId xmlns:r="http://schemas.openxmlformats.org/officeDocument/2006/relationships" id="259" r:id="R62bd080f800b45cb"/>
    <p:sldId xmlns:r="http://schemas.openxmlformats.org/officeDocument/2006/relationships" id="260" r:id="R899d421bddd74dd5"/>
    <p:sldId xmlns:r="http://schemas.openxmlformats.org/officeDocument/2006/relationships" id="261" r:id="Redd6ff7958d7497c"/>
    <p:sldId xmlns:r="http://schemas.openxmlformats.org/officeDocument/2006/relationships" id="262" r:id="Rc7ac1ba2319b43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614693c3b46a6" /><Relationship Type="http://schemas.openxmlformats.org/officeDocument/2006/relationships/slide" Target="/ppt/slides/slide1.xml" Id="R57c19c0277cc4b6b" /><Relationship Type="http://schemas.openxmlformats.org/officeDocument/2006/relationships/slide" Target="/ppt/slides/slide2.xml" Id="R043cf38a35bf4eeb" /><Relationship Type="http://schemas.openxmlformats.org/officeDocument/2006/relationships/slide" Target="/ppt/slides/slide3.xml" Id="R4a067299fc1e41ef" /><Relationship Type="http://schemas.openxmlformats.org/officeDocument/2006/relationships/slide" Target="/ppt/slides/slide4.xml" Id="R62bd080f800b45cb" /><Relationship Type="http://schemas.openxmlformats.org/officeDocument/2006/relationships/slide" Target="/ppt/slides/slide5.xml" Id="R899d421bddd74dd5" /><Relationship Type="http://schemas.openxmlformats.org/officeDocument/2006/relationships/slide" Target="/ppt/slides/slide6.xml" Id="Redd6ff7958d7497c" /><Relationship Type="http://schemas.openxmlformats.org/officeDocument/2006/relationships/slide" Target="/ppt/slides/slide7.xml" Id="Rc7ac1ba2319b43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d1111cf0b0470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0670e0077f4aea" /><Relationship Type="http://schemas.openxmlformats.org/officeDocument/2006/relationships/theme" Target="/ppt/slideMasters/theme/theme1.xml" Id="Rfd59e2afa2d04a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0670e0077f4a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29be90272409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8ed5394d847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e2903f05743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16ddc9dd5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20fd4040943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47a68b457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cdca2f70d49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ADDVANT STAVANGER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ADDVANT STAVANGER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26 529 371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4 292 975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3 345 719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9 065 828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ADDVANT PARTNER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Reidar Berges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www.addvant.no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926 956 027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ADDVANT STAVANGER AS</a:t>
            </a:r>
          </a:p>
        </p:txBody>
      </p:sp>
    </p:spTree>
  </p:cSld>
  <p:clrMapOvr>
    <a:masterClrMapping xmlns:a="http://schemas.openxmlformats.org/drawingml/2006/main"/>
  </p:clrMapOvr>
</p:sld>
</file>