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65175d9e444a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b153c1428b473b"/>
  </p:sldMasterIdLst>
  <p:sldIdLst>
    <p:sldId xmlns:r="http://schemas.openxmlformats.org/officeDocument/2006/relationships" id="256" r:id="R41812c9743a142a2"/>
    <p:sldId xmlns:r="http://schemas.openxmlformats.org/officeDocument/2006/relationships" id="257" r:id="R52c30436d7984a46"/>
    <p:sldId xmlns:r="http://schemas.openxmlformats.org/officeDocument/2006/relationships" id="258" r:id="R2e985f605eed4f51"/>
    <p:sldId xmlns:r="http://schemas.openxmlformats.org/officeDocument/2006/relationships" id="259" r:id="R5eb013a3469c442d"/>
    <p:sldId xmlns:r="http://schemas.openxmlformats.org/officeDocument/2006/relationships" id="260" r:id="R3a0b47534b8e4038"/>
    <p:sldId xmlns:r="http://schemas.openxmlformats.org/officeDocument/2006/relationships" id="261" r:id="R1edc37082fb24e9f"/>
    <p:sldId xmlns:r="http://schemas.openxmlformats.org/officeDocument/2006/relationships" id="262" r:id="R900afa3070da4c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b153c1428b473b" /><Relationship Type="http://schemas.openxmlformats.org/officeDocument/2006/relationships/slide" Target="/ppt/slides/slide1.xml" Id="R41812c9743a142a2" /><Relationship Type="http://schemas.openxmlformats.org/officeDocument/2006/relationships/slide" Target="/ppt/slides/slide2.xml" Id="R52c30436d7984a46" /><Relationship Type="http://schemas.openxmlformats.org/officeDocument/2006/relationships/slide" Target="/ppt/slides/slide3.xml" Id="R2e985f605eed4f51" /><Relationship Type="http://schemas.openxmlformats.org/officeDocument/2006/relationships/slide" Target="/ppt/slides/slide4.xml" Id="R5eb013a3469c442d" /><Relationship Type="http://schemas.openxmlformats.org/officeDocument/2006/relationships/slide" Target="/ppt/slides/slide5.xml" Id="R3a0b47534b8e4038" /><Relationship Type="http://schemas.openxmlformats.org/officeDocument/2006/relationships/slide" Target="/ppt/slides/slide6.xml" Id="R1edc37082fb24e9f" /><Relationship Type="http://schemas.openxmlformats.org/officeDocument/2006/relationships/slide" Target="/ppt/slides/slide7.xml" Id="R900afa3070da4c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927c1714ed41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98a4ba0a24b9f" /><Relationship Type="http://schemas.openxmlformats.org/officeDocument/2006/relationships/theme" Target="/ppt/slideMasters/theme/theme1.xml" Id="R2d6e653b98ca41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b98a4ba0a24b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5adfceaf84d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90f90794a4f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b9a67724641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e2e27a17446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32ceb23aa42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76920b08b48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eaa253b6f44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MARC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MARC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−258 840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329 321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352 381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1 335 644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TRUONG THY NGUYEN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Sognsveien 64A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926 935 216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