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b9e9d3b7b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2bb1fd98f04d33"/>
  </p:sldMasterIdLst>
  <p:sldIdLst>
    <p:sldId xmlns:r="http://schemas.openxmlformats.org/officeDocument/2006/relationships" id="256" r:id="Refc3215927d8422b"/>
    <p:sldId xmlns:r="http://schemas.openxmlformats.org/officeDocument/2006/relationships" id="257" r:id="R6151bb267e9942f3"/>
    <p:sldId xmlns:r="http://schemas.openxmlformats.org/officeDocument/2006/relationships" id="258" r:id="R13d6085cb6f54ac4"/>
    <p:sldId xmlns:r="http://schemas.openxmlformats.org/officeDocument/2006/relationships" id="259" r:id="Red955c07cfc8406f"/>
    <p:sldId xmlns:r="http://schemas.openxmlformats.org/officeDocument/2006/relationships" id="260" r:id="Raebce9c87eee4fd2"/>
    <p:sldId xmlns:r="http://schemas.openxmlformats.org/officeDocument/2006/relationships" id="261" r:id="Reec5424c1b284784"/>
    <p:sldId xmlns:r="http://schemas.openxmlformats.org/officeDocument/2006/relationships" id="262" r:id="Rea556e2e518c46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bb1fd98f04d33" /><Relationship Type="http://schemas.openxmlformats.org/officeDocument/2006/relationships/slide" Target="/ppt/slides/slide1.xml" Id="Refc3215927d8422b" /><Relationship Type="http://schemas.openxmlformats.org/officeDocument/2006/relationships/slide" Target="/ppt/slides/slide2.xml" Id="R6151bb267e9942f3" /><Relationship Type="http://schemas.openxmlformats.org/officeDocument/2006/relationships/slide" Target="/ppt/slides/slide3.xml" Id="R13d6085cb6f54ac4" /><Relationship Type="http://schemas.openxmlformats.org/officeDocument/2006/relationships/slide" Target="/ppt/slides/slide4.xml" Id="Red955c07cfc8406f" /><Relationship Type="http://schemas.openxmlformats.org/officeDocument/2006/relationships/slide" Target="/ppt/slides/slide5.xml" Id="Raebce9c87eee4fd2" /><Relationship Type="http://schemas.openxmlformats.org/officeDocument/2006/relationships/slide" Target="/ppt/slides/slide6.xml" Id="Reec5424c1b284784" /><Relationship Type="http://schemas.openxmlformats.org/officeDocument/2006/relationships/slide" Target="/ppt/slides/slide7.xml" Id="Rea556e2e518c46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4093b38974d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dd7b541024dff" /><Relationship Type="http://schemas.openxmlformats.org/officeDocument/2006/relationships/theme" Target="/ppt/slideMasters/theme/theme1.xml" Id="R496fc710abd24a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dd7b541024d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04f92100143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7877329a2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b3b4df3824e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52b943dd6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6fe3063fe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cb85e70c248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8ecd06a34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 SERVICES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65 716 254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1 949 757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926 931 555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