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edf96de7e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1c72bfa034e77"/>
  </p:sldMasterIdLst>
  <p:sldIdLst>
    <p:sldId xmlns:r="http://schemas.openxmlformats.org/officeDocument/2006/relationships" id="256" r:id="R56e33227053c412a"/>
    <p:sldId xmlns:r="http://schemas.openxmlformats.org/officeDocument/2006/relationships" id="257" r:id="R24237564c1ab4c69"/>
    <p:sldId xmlns:r="http://schemas.openxmlformats.org/officeDocument/2006/relationships" id="258" r:id="Ra9941f36b7f440ce"/>
    <p:sldId xmlns:r="http://schemas.openxmlformats.org/officeDocument/2006/relationships" id="259" r:id="Rda606257efac44f6"/>
    <p:sldId xmlns:r="http://schemas.openxmlformats.org/officeDocument/2006/relationships" id="260" r:id="Radd36ec77f6e4ef7"/>
    <p:sldId xmlns:r="http://schemas.openxmlformats.org/officeDocument/2006/relationships" id="261" r:id="R2a4cc12bae4749a0"/>
    <p:sldId xmlns:r="http://schemas.openxmlformats.org/officeDocument/2006/relationships" id="262" r:id="R0865a6e8386a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1c72bfa034e77" /><Relationship Type="http://schemas.openxmlformats.org/officeDocument/2006/relationships/slide" Target="/ppt/slides/slide1.xml" Id="R56e33227053c412a" /><Relationship Type="http://schemas.openxmlformats.org/officeDocument/2006/relationships/slide" Target="/ppt/slides/slide2.xml" Id="R24237564c1ab4c69" /><Relationship Type="http://schemas.openxmlformats.org/officeDocument/2006/relationships/slide" Target="/ppt/slides/slide3.xml" Id="Ra9941f36b7f440ce" /><Relationship Type="http://schemas.openxmlformats.org/officeDocument/2006/relationships/slide" Target="/ppt/slides/slide4.xml" Id="Rda606257efac44f6" /><Relationship Type="http://schemas.openxmlformats.org/officeDocument/2006/relationships/slide" Target="/ppt/slides/slide5.xml" Id="Radd36ec77f6e4ef7" /><Relationship Type="http://schemas.openxmlformats.org/officeDocument/2006/relationships/slide" Target="/ppt/slides/slide6.xml" Id="R2a4cc12bae4749a0" /><Relationship Type="http://schemas.openxmlformats.org/officeDocument/2006/relationships/slide" Target="/ppt/slides/slide7.xml" Id="R0865a6e8386a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d488cda81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be7ae6274c11" /><Relationship Type="http://schemas.openxmlformats.org/officeDocument/2006/relationships/theme" Target="/ppt/slideMasters/theme/theme1.xml" Id="R9e451536b21147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abe7ae627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2def0b383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47ec2ab2d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0ce2d54dd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08255cac647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e47f637a9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ca2e4babd43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4b2d214474e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KIM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Goakvednane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926 910 698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