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9e278ca05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3767156ed41d8"/>
  </p:sldMasterIdLst>
  <p:sldIdLst>
    <p:sldId xmlns:r="http://schemas.openxmlformats.org/officeDocument/2006/relationships" id="256" r:id="Rdf1293b6c87f4e56"/>
    <p:sldId xmlns:r="http://schemas.openxmlformats.org/officeDocument/2006/relationships" id="257" r:id="Ra4bd003310124b14"/>
    <p:sldId xmlns:r="http://schemas.openxmlformats.org/officeDocument/2006/relationships" id="258" r:id="Rf7698618f0c24426"/>
    <p:sldId xmlns:r="http://schemas.openxmlformats.org/officeDocument/2006/relationships" id="259" r:id="R455cb4b1ad3a4903"/>
    <p:sldId xmlns:r="http://schemas.openxmlformats.org/officeDocument/2006/relationships" id="260" r:id="R7fb4619cdcaa4067"/>
    <p:sldId xmlns:r="http://schemas.openxmlformats.org/officeDocument/2006/relationships" id="261" r:id="R51cca29fec7c4ff2"/>
    <p:sldId xmlns:r="http://schemas.openxmlformats.org/officeDocument/2006/relationships" id="262" r:id="R08313f3004d4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3767156ed41d8" /><Relationship Type="http://schemas.openxmlformats.org/officeDocument/2006/relationships/slide" Target="/ppt/slides/slide1.xml" Id="Rdf1293b6c87f4e56" /><Relationship Type="http://schemas.openxmlformats.org/officeDocument/2006/relationships/slide" Target="/ppt/slides/slide2.xml" Id="Ra4bd003310124b14" /><Relationship Type="http://schemas.openxmlformats.org/officeDocument/2006/relationships/slide" Target="/ppt/slides/slide3.xml" Id="Rf7698618f0c24426" /><Relationship Type="http://schemas.openxmlformats.org/officeDocument/2006/relationships/slide" Target="/ppt/slides/slide4.xml" Id="R455cb4b1ad3a4903" /><Relationship Type="http://schemas.openxmlformats.org/officeDocument/2006/relationships/slide" Target="/ppt/slides/slide5.xml" Id="R7fb4619cdcaa4067" /><Relationship Type="http://schemas.openxmlformats.org/officeDocument/2006/relationships/slide" Target="/ppt/slides/slide6.xml" Id="R51cca29fec7c4ff2" /><Relationship Type="http://schemas.openxmlformats.org/officeDocument/2006/relationships/slide" Target="/ppt/slides/slide7.xml" Id="R08313f3004d4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a910b2ea042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aafefc4764063" /><Relationship Type="http://schemas.openxmlformats.org/officeDocument/2006/relationships/theme" Target="/ppt/slideMasters/theme/theme1.xml" Id="R2bec21446dae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aafefc476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dbd688b6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9424182f243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e51884b9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7756eda843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97bf5270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18bdfbb1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09f5b5353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VESO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1 192 229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926 904 914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