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0976ef47a47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23f6a145b4933"/>
  </p:sldMasterIdLst>
  <p:sldIdLst>
    <p:sldId xmlns:r="http://schemas.openxmlformats.org/officeDocument/2006/relationships" id="256" r:id="R991bea8f9f1d4b2d"/>
    <p:sldId xmlns:r="http://schemas.openxmlformats.org/officeDocument/2006/relationships" id="257" r:id="R2cc73485cab74be2"/>
    <p:sldId xmlns:r="http://schemas.openxmlformats.org/officeDocument/2006/relationships" id="258" r:id="R43ce6076d4a64b58"/>
    <p:sldId xmlns:r="http://schemas.openxmlformats.org/officeDocument/2006/relationships" id="259" r:id="Rae4fb20b42b1402f"/>
    <p:sldId xmlns:r="http://schemas.openxmlformats.org/officeDocument/2006/relationships" id="260" r:id="Rc90985663c244d16"/>
    <p:sldId xmlns:r="http://schemas.openxmlformats.org/officeDocument/2006/relationships" id="261" r:id="R563dbf761c1246cd"/>
    <p:sldId xmlns:r="http://schemas.openxmlformats.org/officeDocument/2006/relationships" id="262" r:id="R3ece41fd56f6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23f6a145b4933" /><Relationship Type="http://schemas.openxmlformats.org/officeDocument/2006/relationships/slide" Target="/ppt/slides/slide1.xml" Id="R991bea8f9f1d4b2d" /><Relationship Type="http://schemas.openxmlformats.org/officeDocument/2006/relationships/slide" Target="/ppt/slides/slide2.xml" Id="R2cc73485cab74be2" /><Relationship Type="http://schemas.openxmlformats.org/officeDocument/2006/relationships/slide" Target="/ppt/slides/slide3.xml" Id="R43ce6076d4a64b58" /><Relationship Type="http://schemas.openxmlformats.org/officeDocument/2006/relationships/slide" Target="/ppt/slides/slide4.xml" Id="Rae4fb20b42b1402f" /><Relationship Type="http://schemas.openxmlformats.org/officeDocument/2006/relationships/slide" Target="/ppt/slides/slide5.xml" Id="Rc90985663c244d16" /><Relationship Type="http://schemas.openxmlformats.org/officeDocument/2006/relationships/slide" Target="/ppt/slides/slide6.xml" Id="R563dbf761c1246cd" /><Relationship Type="http://schemas.openxmlformats.org/officeDocument/2006/relationships/slide" Target="/ppt/slides/slide7.xml" Id="R3ece41fd56f6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b37b36e6cc43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f4082237b4c4c" /><Relationship Type="http://schemas.openxmlformats.org/officeDocument/2006/relationships/theme" Target="/ppt/slideMasters/theme/theme1.xml" Id="Rf08889c754424b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f4082237b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6ccf6044948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3eec19a741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07d9ec789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4d7d783cc45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8ce7941a644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af612c0c34f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22d4ee44245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