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daae36ac88949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0956fecc84a4e4e"/>
  </p:sldMasterIdLst>
  <p:sldIdLst>
    <p:sldId xmlns:r="http://schemas.openxmlformats.org/officeDocument/2006/relationships" id="256" r:id="Rc925d327599c46a0"/>
    <p:sldId xmlns:r="http://schemas.openxmlformats.org/officeDocument/2006/relationships" id="257" r:id="R577e0850a8a84670"/>
    <p:sldId xmlns:r="http://schemas.openxmlformats.org/officeDocument/2006/relationships" id="258" r:id="Rc2b9abe42cd343c1"/>
    <p:sldId xmlns:r="http://schemas.openxmlformats.org/officeDocument/2006/relationships" id="259" r:id="Rf95675afbefd4603"/>
    <p:sldId xmlns:r="http://schemas.openxmlformats.org/officeDocument/2006/relationships" id="260" r:id="R8b3a168ad9b0474c"/>
    <p:sldId xmlns:r="http://schemas.openxmlformats.org/officeDocument/2006/relationships" id="261" r:id="R640c665188a54711"/>
    <p:sldId xmlns:r="http://schemas.openxmlformats.org/officeDocument/2006/relationships" id="262" r:id="R258622205c9441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956fecc84a4e4e" /><Relationship Type="http://schemas.openxmlformats.org/officeDocument/2006/relationships/slide" Target="/ppt/slides/slide1.xml" Id="Rc925d327599c46a0" /><Relationship Type="http://schemas.openxmlformats.org/officeDocument/2006/relationships/slide" Target="/ppt/slides/slide2.xml" Id="R577e0850a8a84670" /><Relationship Type="http://schemas.openxmlformats.org/officeDocument/2006/relationships/slide" Target="/ppt/slides/slide3.xml" Id="Rc2b9abe42cd343c1" /><Relationship Type="http://schemas.openxmlformats.org/officeDocument/2006/relationships/slide" Target="/ppt/slides/slide4.xml" Id="Rf95675afbefd4603" /><Relationship Type="http://schemas.openxmlformats.org/officeDocument/2006/relationships/slide" Target="/ppt/slides/slide5.xml" Id="R8b3a168ad9b0474c" /><Relationship Type="http://schemas.openxmlformats.org/officeDocument/2006/relationships/slide" Target="/ppt/slides/slide6.xml" Id="R640c665188a54711" /><Relationship Type="http://schemas.openxmlformats.org/officeDocument/2006/relationships/slide" Target="/ppt/slides/slide7.xml" Id="R258622205c9441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367a045ddf46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f7e4300603420c" /><Relationship Type="http://schemas.openxmlformats.org/officeDocument/2006/relationships/theme" Target="/ppt/slideMasters/theme/theme1.xml" Id="R0461a1ba5ffc49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f7e430060342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5f976e00504b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fd0d688f9e42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17052b9b3847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ba9cb8398a4a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d9f51be6d146e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ca57f3b78b4ff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97600139e04c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QUIST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QUIST AS ble etablert [år] og holder til i Kjeller.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−9 498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440 439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773 373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599 413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QUIST MATS PETER VALDEMAR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Riisalleen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2007 Kjeller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926 875 752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QUIST AS</a:t>
            </a:r>
          </a:p>
        </p:txBody>
      </p:sp>
    </p:spTree>
  </p:cSld>
  <p:clrMapOvr>
    <a:masterClrMapping xmlns:a="http://schemas.openxmlformats.org/drawingml/2006/main"/>
  </p:clrMapOvr>
</p:sld>
</file>