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b2d28382b45463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54f5892eb3e4c38"/>
  </p:sldMasterIdLst>
  <p:sldIdLst>
    <p:sldId xmlns:r="http://schemas.openxmlformats.org/officeDocument/2006/relationships" id="256" r:id="R7a6b8746391840dd"/>
    <p:sldId xmlns:r="http://schemas.openxmlformats.org/officeDocument/2006/relationships" id="257" r:id="R9973dcb96dd048aa"/>
    <p:sldId xmlns:r="http://schemas.openxmlformats.org/officeDocument/2006/relationships" id="258" r:id="R6b5ef389db9b42cf"/>
    <p:sldId xmlns:r="http://schemas.openxmlformats.org/officeDocument/2006/relationships" id="259" r:id="R40e61fcb9f5b4c9d"/>
    <p:sldId xmlns:r="http://schemas.openxmlformats.org/officeDocument/2006/relationships" id="260" r:id="Rf5fa6661ab144c22"/>
    <p:sldId xmlns:r="http://schemas.openxmlformats.org/officeDocument/2006/relationships" id="261" r:id="R18655cca265f405e"/>
    <p:sldId xmlns:r="http://schemas.openxmlformats.org/officeDocument/2006/relationships" id="262" r:id="R111a49ab9308409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54f5892eb3e4c38" /><Relationship Type="http://schemas.openxmlformats.org/officeDocument/2006/relationships/slide" Target="/ppt/slides/slide1.xml" Id="R7a6b8746391840dd" /><Relationship Type="http://schemas.openxmlformats.org/officeDocument/2006/relationships/slide" Target="/ppt/slides/slide2.xml" Id="R9973dcb96dd048aa" /><Relationship Type="http://schemas.openxmlformats.org/officeDocument/2006/relationships/slide" Target="/ppt/slides/slide3.xml" Id="R6b5ef389db9b42cf" /><Relationship Type="http://schemas.openxmlformats.org/officeDocument/2006/relationships/slide" Target="/ppt/slides/slide4.xml" Id="R40e61fcb9f5b4c9d" /><Relationship Type="http://schemas.openxmlformats.org/officeDocument/2006/relationships/slide" Target="/ppt/slides/slide5.xml" Id="Rf5fa6661ab144c22" /><Relationship Type="http://schemas.openxmlformats.org/officeDocument/2006/relationships/slide" Target="/ppt/slides/slide6.xml" Id="R18655cca265f405e" /><Relationship Type="http://schemas.openxmlformats.org/officeDocument/2006/relationships/slide" Target="/ppt/slides/slide7.xml" Id="R111a49ab9308409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3b7c8ee24aa485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3cc470a91c4b47" /><Relationship Type="http://schemas.openxmlformats.org/officeDocument/2006/relationships/theme" Target="/ppt/slideMasters/theme/theme1.xml" Id="Rf6715e0168974d8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83cc470a91c4b4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c29653049f434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a04c375640418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9f42ba963b43d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908e9630874c3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d998312c6141a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18ea1c18e0445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3950960e474cc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SPIDER CONSULT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SPIDER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SPIDER CONSULT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SPIDER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SPIDER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SPIDER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175 185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140 807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109 424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213 918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1 067 257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SPIDER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HAUAN-ZAMORA ANGELA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SPIDER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Hyggeveien 8A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1178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926 836 714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SPIDER CONSULT AS</a:t>
            </a:r>
          </a:p>
        </p:txBody>
      </p:sp>
    </p:spTree>
  </p:cSld>
  <p:clrMapOvr>
    <a:masterClrMapping xmlns:a="http://schemas.openxmlformats.org/drawingml/2006/main"/>
  </p:clrMapOvr>
</p:sld>
</file>