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ad38a8046b42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589fd082544927"/>
  </p:sldMasterIdLst>
  <p:sldIdLst>
    <p:sldId xmlns:r="http://schemas.openxmlformats.org/officeDocument/2006/relationships" id="256" r:id="Rd77ebe030a834035"/>
    <p:sldId xmlns:r="http://schemas.openxmlformats.org/officeDocument/2006/relationships" id="257" r:id="R6c2b7aeff3144c64"/>
    <p:sldId xmlns:r="http://schemas.openxmlformats.org/officeDocument/2006/relationships" id="258" r:id="Rff0acbdd3f9a49f8"/>
    <p:sldId xmlns:r="http://schemas.openxmlformats.org/officeDocument/2006/relationships" id="259" r:id="R7efd926a26354c4b"/>
    <p:sldId xmlns:r="http://schemas.openxmlformats.org/officeDocument/2006/relationships" id="260" r:id="Rf3d41cb36c1a42b2"/>
    <p:sldId xmlns:r="http://schemas.openxmlformats.org/officeDocument/2006/relationships" id="261" r:id="R5dc4efe3c2ba4064"/>
    <p:sldId xmlns:r="http://schemas.openxmlformats.org/officeDocument/2006/relationships" id="262" r:id="R092e9f26ae1b46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589fd082544927" /><Relationship Type="http://schemas.openxmlformats.org/officeDocument/2006/relationships/slide" Target="/ppt/slides/slide1.xml" Id="Rd77ebe030a834035" /><Relationship Type="http://schemas.openxmlformats.org/officeDocument/2006/relationships/slide" Target="/ppt/slides/slide2.xml" Id="R6c2b7aeff3144c64" /><Relationship Type="http://schemas.openxmlformats.org/officeDocument/2006/relationships/slide" Target="/ppt/slides/slide3.xml" Id="Rff0acbdd3f9a49f8" /><Relationship Type="http://schemas.openxmlformats.org/officeDocument/2006/relationships/slide" Target="/ppt/slides/slide4.xml" Id="R7efd926a26354c4b" /><Relationship Type="http://schemas.openxmlformats.org/officeDocument/2006/relationships/slide" Target="/ppt/slides/slide5.xml" Id="Rf3d41cb36c1a42b2" /><Relationship Type="http://schemas.openxmlformats.org/officeDocument/2006/relationships/slide" Target="/ppt/slides/slide6.xml" Id="R5dc4efe3c2ba4064" /><Relationship Type="http://schemas.openxmlformats.org/officeDocument/2006/relationships/slide" Target="/ppt/slides/slide7.xml" Id="R092e9f26ae1b46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2e947d797d4b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19792399147e3" /><Relationship Type="http://schemas.openxmlformats.org/officeDocument/2006/relationships/theme" Target="/ppt/slideMasters/theme/theme1.xml" Id="R01127dd47b4f4e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219792399147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f6c3258b341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4a3517e4144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a6c321c6c40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d0cc50f1a42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48b7d265946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f8cad42e246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c6cabcabf40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ICECREAM EXTREME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ICECREAM EXTREME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3 838 510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3 860 870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LYNGEDAL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926 830 554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