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5425b9bdb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2396d4b264494"/>
  </p:sldMasterIdLst>
  <p:sldIdLst>
    <p:sldId xmlns:r="http://schemas.openxmlformats.org/officeDocument/2006/relationships" id="256" r:id="R2689b91d0b5d4be3"/>
    <p:sldId xmlns:r="http://schemas.openxmlformats.org/officeDocument/2006/relationships" id="257" r:id="R2486dec995114cf6"/>
    <p:sldId xmlns:r="http://schemas.openxmlformats.org/officeDocument/2006/relationships" id="258" r:id="R568b06358ce24bdf"/>
    <p:sldId xmlns:r="http://schemas.openxmlformats.org/officeDocument/2006/relationships" id="259" r:id="R13bfdeb9bce443ce"/>
    <p:sldId xmlns:r="http://schemas.openxmlformats.org/officeDocument/2006/relationships" id="260" r:id="R2290c26d338c4149"/>
    <p:sldId xmlns:r="http://schemas.openxmlformats.org/officeDocument/2006/relationships" id="261" r:id="R1bc3a8801b6b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2396d4b264494" /><Relationship Type="http://schemas.openxmlformats.org/officeDocument/2006/relationships/slide" Target="/ppt/slides/slide1.xml" Id="R2689b91d0b5d4be3" /><Relationship Type="http://schemas.openxmlformats.org/officeDocument/2006/relationships/slide" Target="/ppt/slides/slide2.xml" Id="R2486dec995114cf6" /><Relationship Type="http://schemas.openxmlformats.org/officeDocument/2006/relationships/slide" Target="/ppt/slides/slide3.xml" Id="R568b06358ce24bdf" /><Relationship Type="http://schemas.openxmlformats.org/officeDocument/2006/relationships/slide" Target="/ppt/slides/slide4.xml" Id="R13bfdeb9bce443ce" /><Relationship Type="http://schemas.openxmlformats.org/officeDocument/2006/relationships/slide" Target="/ppt/slides/slide5.xml" Id="R2290c26d338c4149" /><Relationship Type="http://schemas.openxmlformats.org/officeDocument/2006/relationships/slide" Target="/ppt/slides/slide6.xml" Id="R1bc3a8801b6b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f9df5fb6c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a5856f3d49e3" /><Relationship Type="http://schemas.openxmlformats.org/officeDocument/2006/relationships/theme" Target="/ppt/slideMasters/theme/theme1.xml" Id="R670481b4ff82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6a5856f3d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18f1b361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1204f0fe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384a808d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1172e922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ca8abef4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405e1b9e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