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3569d6239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38be8bc8e4eff"/>
  </p:sldMasterIdLst>
  <p:sldIdLst>
    <p:sldId xmlns:r="http://schemas.openxmlformats.org/officeDocument/2006/relationships" id="256" r:id="Rb74304a0cbf04f00"/>
    <p:sldId xmlns:r="http://schemas.openxmlformats.org/officeDocument/2006/relationships" id="257" r:id="R21d5432848e84970"/>
    <p:sldId xmlns:r="http://schemas.openxmlformats.org/officeDocument/2006/relationships" id="258" r:id="R77ffee3d07494483"/>
    <p:sldId xmlns:r="http://schemas.openxmlformats.org/officeDocument/2006/relationships" id="259" r:id="Reb99a9239cb243a5"/>
    <p:sldId xmlns:r="http://schemas.openxmlformats.org/officeDocument/2006/relationships" id="260" r:id="R9f0c0d7325f34ae8"/>
    <p:sldId xmlns:r="http://schemas.openxmlformats.org/officeDocument/2006/relationships" id="261" r:id="R331600fbeac245a6"/>
    <p:sldId xmlns:r="http://schemas.openxmlformats.org/officeDocument/2006/relationships" id="262" r:id="R9eff47249700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38be8bc8e4eff" /><Relationship Type="http://schemas.openxmlformats.org/officeDocument/2006/relationships/slide" Target="/ppt/slides/slide1.xml" Id="Rb74304a0cbf04f00" /><Relationship Type="http://schemas.openxmlformats.org/officeDocument/2006/relationships/slide" Target="/ppt/slides/slide2.xml" Id="R21d5432848e84970" /><Relationship Type="http://schemas.openxmlformats.org/officeDocument/2006/relationships/slide" Target="/ppt/slides/slide3.xml" Id="R77ffee3d07494483" /><Relationship Type="http://schemas.openxmlformats.org/officeDocument/2006/relationships/slide" Target="/ppt/slides/slide4.xml" Id="Reb99a9239cb243a5" /><Relationship Type="http://schemas.openxmlformats.org/officeDocument/2006/relationships/slide" Target="/ppt/slides/slide5.xml" Id="R9f0c0d7325f34ae8" /><Relationship Type="http://schemas.openxmlformats.org/officeDocument/2006/relationships/slide" Target="/ppt/slides/slide6.xml" Id="R331600fbeac245a6" /><Relationship Type="http://schemas.openxmlformats.org/officeDocument/2006/relationships/slide" Target="/ppt/slides/slide7.xml" Id="R9eff47249700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7527a3df4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45c8829664ad0" /><Relationship Type="http://schemas.openxmlformats.org/officeDocument/2006/relationships/theme" Target="/ppt/slideMasters/theme/theme1.xml" Id="R72d8862269cf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45c882966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62813a014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b3d083be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a8bdad6b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037e4d2d4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72ac9c9c0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ff404136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f2060d8b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