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12dc7b449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1011ccb71492a"/>
  </p:sldMasterIdLst>
  <p:sldIdLst>
    <p:sldId xmlns:r="http://schemas.openxmlformats.org/officeDocument/2006/relationships" id="256" r:id="R064c7be4f90f453b"/>
    <p:sldId xmlns:r="http://schemas.openxmlformats.org/officeDocument/2006/relationships" id="257" r:id="R9245e00818ad4969"/>
    <p:sldId xmlns:r="http://schemas.openxmlformats.org/officeDocument/2006/relationships" id="258" r:id="R8f6f4f09042c4cb9"/>
    <p:sldId xmlns:r="http://schemas.openxmlformats.org/officeDocument/2006/relationships" id="259" r:id="R76d148c6bd7340f5"/>
    <p:sldId xmlns:r="http://schemas.openxmlformats.org/officeDocument/2006/relationships" id="260" r:id="Re4dafba16e074a60"/>
    <p:sldId xmlns:r="http://schemas.openxmlformats.org/officeDocument/2006/relationships" id="261" r:id="R5d58a6853220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1011ccb71492a" /><Relationship Type="http://schemas.openxmlformats.org/officeDocument/2006/relationships/slide" Target="/ppt/slides/slide1.xml" Id="R064c7be4f90f453b" /><Relationship Type="http://schemas.openxmlformats.org/officeDocument/2006/relationships/slide" Target="/ppt/slides/slide2.xml" Id="R9245e00818ad4969" /><Relationship Type="http://schemas.openxmlformats.org/officeDocument/2006/relationships/slide" Target="/ppt/slides/slide3.xml" Id="R8f6f4f09042c4cb9" /><Relationship Type="http://schemas.openxmlformats.org/officeDocument/2006/relationships/slide" Target="/ppt/slides/slide4.xml" Id="R76d148c6bd7340f5" /><Relationship Type="http://schemas.openxmlformats.org/officeDocument/2006/relationships/slide" Target="/ppt/slides/slide5.xml" Id="Re4dafba16e074a60" /><Relationship Type="http://schemas.openxmlformats.org/officeDocument/2006/relationships/slide" Target="/ppt/slides/slide6.xml" Id="R5d58a6853220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0232d776d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7b46cc2d046c6" /><Relationship Type="http://schemas.openxmlformats.org/officeDocument/2006/relationships/theme" Target="/ppt/slideMasters/theme/theme1.xml" Id="Rd63a645e9674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7b46cc2d0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fd251f74b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664b63d73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0b7b76547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cc01f4c2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2f43470e6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2903f138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