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79e334f83944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51c920bd14174"/>
  </p:sldMasterIdLst>
  <p:sldIdLst>
    <p:sldId xmlns:r="http://schemas.openxmlformats.org/officeDocument/2006/relationships" id="256" r:id="R93d45bf0c30e41d8"/>
    <p:sldId xmlns:r="http://schemas.openxmlformats.org/officeDocument/2006/relationships" id="257" r:id="Rc41413ee07ca45cc"/>
    <p:sldId xmlns:r="http://schemas.openxmlformats.org/officeDocument/2006/relationships" id="258" r:id="R89c377b8d9e5445b"/>
    <p:sldId xmlns:r="http://schemas.openxmlformats.org/officeDocument/2006/relationships" id="259" r:id="R72e453d571a84edd"/>
    <p:sldId xmlns:r="http://schemas.openxmlformats.org/officeDocument/2006/relationships" id="260" r:id="R105b3e2651aa4c1a"/>
    <p:sldId xmlns:r="http://schemas.openxmlformats.org/officeDocument/2006/relationships" id="261" r:id="R14dcad2789984b52"/>
    <p:sldId xmlns:r="http://schemas.openxmlformats.org/officeDocument/2006/relationships" id="262" r:id="Rb25113df31a8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51c920bd14174" /><Relationship Type="http://schemas.openxmlformats.org/officeDocument/2006/relationships/slide" Target="/ppt/slides/slide1.xml" Id="R93d45bf0c30e41d8" /><Relationship Type="http://schemas.openxmlformats.org/officeDocument/2006/relationships/slide" Target="/ppt/slides/slide2.xml" Id="Rc41413ee07ca45cc" /><Relationship Type="http://schemas.openxmlformats.org/officeDocument/2006/relationships/slide" Target="/ppt/slides/slide3.xml" Id="R89c377b8d9e5445b" /><Relationship Type="http://schemas.openxmlformats.org/officeDocument/2006/relationships/slide" Target="/ppt/slides/slide4.xml" Id="R72e453d571a84edd" /><Relationship Type="http://schemas.openxmlformats.org/officeDocument/2006/relationships/slide" Target="/ppt/slides/slide5.xml" Id="R105b3e2651aa4c1a" /><Relationship Type="http://schemas.openxmlformats.org/officeDocument/2006/relationships/slide" Target="/ppt/slides/slide6.xml" Id="R14dcad2789984b52" /><Relationship Type="http://schemas.openxmlformats.org/officeDocument/2006/relationships/slide" Target="/ppt/slides/slide7.xml" Id="Rb25113df31a8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f49f6b30040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490ae498a4145" /><Relationship Type="http://schemas.openxmlformats.org/officeDocument/2006/relationships/theme" Target="/ppt/slideMasters/theme/theme1.xml" Id="Rd2376d284f534b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d490ae498a41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a92c80a4a44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786bb3b5644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775d2878243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d2c5a6d434a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828a822be44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4cd765fd946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6d5d35956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 FINANS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3 481 606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3 486 450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BERGH SVEND EGIL DALHOLT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926 743 651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 FINANS AS</a:t>
            </a:r>
          </a:p>
        </p:txBody>
      </p:sp>
    </p:spTree>
  </p:cSld>
  <p:clrMapOvr>
    <a:masterClrMapping xmlns:a="http://schemas.openxmlformats.org/drawingml/2006/main"/>
  </p:clrMapOvr>
</p:sld>
</file>