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e1c4a74ce840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f3d1a206324b73"/>
  </p:sldMasterIdLst>
  <p:sldIdLst>
    <p:sldId xmlns:r="http://schemas.openxmlformats.org/officeDocument/2006/relationships" id="256" r:id="Raa4dd43c07c74473"/>
    <p:sldId xmlns:r="http://schemas.openxmlformats.org/officeDocument/2006/relationships" id="257" r:id="Rc38a910b34bc4c91"/>
    <p:sldId xmlns:r="http://schemas.openxmlformats.org/officeDocument/2006/relationships" id="258" r:id="R243390f9907d456b"/>
    <p:sldId xmlns:r="http://schemas.openxmlformats.org/officeDocument/2006/relationships" id="259" r:id="R19f0744f53634908"/>
    <p:sldId xmlns:r="http://schemas.openxmlformats.org/officeDocument/2006/relationships" id="260" r:id="R4350f677a98b4e1a"/>
    <p:sldId xmlns:r="http://schemas.openxmlformats.org/officeDocument/2006/relationships" id="261" r:id="R7cc8cd21c09741a6"/>
    <p:sldId xmlns:r="http://schemas.openxmlformats.org/officeDocument/2006/relationships" id="262" r:id="R840c74061ec041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f3d1a206324b73" /><Relationship Type="http://schemas.openxmlformats.org/officeDocument/2006/relationships/slide" Target="/ppt/slides/slide1.xml" Id="Raa4dd43c07c74473" /><Relationship Type="http://schemas.openxmlformats.org/officeDocument/2006/relationships/slide" Target="/ppt/slides/slide2.xml" Id="Rc38a910b34bc4c91" /><Relationship Type="http://schemas.openxmlformats.org/officeDocument/2006/relationships/slide" Target="/ppt/slides/slide3.xml" Id="R243390f9907d456b" /><Relationship Type="http://schemas.openxmlformats.org/officeDocument/2006/relationships/slide" Target="/ppt/slides/slide4.xml" Id="R19f0744f53634908" /><Relationship Type="http://schemas.openxmlformats.org/officeDocument/2006/relationships/slide" Target="/ppt/slides/slide5.xml" Id="R4350f677a98b4e1a" /><Relationship Type="http://schemas.openxmlformats.org/officeDocument/2006/relationships/slide" Target="/ppt/slides/slide6.xml" Id="R7cc8cd21c09741a6" /><Relationship Type="http://schemas.openxmlformats.org/officeDocument/2006/relationships/slide" Target="/ppt/slides/slide7.xml" Id="R840c74061ec041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76bdb9c7ff48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f9b391d15d421d" /><Relationship Type="http://schemas.openxmlformats.org/officeDocument/2006/relationships/theme" Target="/ppt/slideMasters/theme/theme1.xml" Id="R502c9e28ddaf41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f9b391d15d42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3d7c95834147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73eb3aca1f42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f7eec9dbfb46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1b4710fe9e4a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642243971248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acaee8201145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d0237504940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VIVO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VIVO HOLDING AS ble etablert [år] og holder til i Nannestad.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3 903 275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10 669 760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10 801 411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VOKSØY VIBEKE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Engervegen 131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2030 Nannestad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926 742 620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VIVO HOLDING AS</a:t>
            </a:r>
          </a:p>
        </p:txBody>
      </p:sp>
    </p:spTree>
  </p:cSld>
  <p:clrMapOvr>
    <a:masterClrMapping xmlns:a="http://schemas.openxmlformats.org/drawingml/2006/main"/>
  </p:clrMapOvr>
</p:sld>
</file>