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2157a1a6946403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1d99c079708418f"/>
  </p:sldMasterIdLst>
  <p:sldIdLst>
    <p:sldId xmlns:r="http://schemas.openxmlformats.org/officeDocument/2006/relationships" id="256" r:id="Rf1eae3d27b5743f0"/>
    <p:sldId xmlns:r="http://schemas.openxmlformats.org/officeDocument/2006/relationships" id="257" r:id="Rd947054e03124f40"/>
    <p:sldId xmlns:r="http://schemas.openxmlformats.org/officeDocument/2006/relationships" id="258" r:id="Re26d2478d2f44252"/>
    <p:sldId xmlns:r="http://schemas.openxmlformats.org/officeDocument/2006/relationships" id="259" r:id="R4a16fe506e1d43e8"/>
    <p:sldId xmlns:r="http://schemas.openxmlformats.org/officeDocument/2006/relationships" id="260" r:id="R02ffffdb16ab498c"/>
    <p:sldId xmlns:r="http://schemas.openxmlformats.org/officeDocument/2006/relationships" id="261" r:id="R36affb8fdc864ded"/>
    <p:sldId xmlns:r="http://schemas.openxmlformats.org/officeDocument/2006/relationships" id="262" r:id="Ra152bfaf30df41c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d99c079708418f" /><Relationship Type="http://schemas.openxmlformats.org/officeDocument/2006/relationships/slide" Target="/ppt/slides/slide1.xml" Id="Rf1eae3d27b5743f0" /><Relationship Type="http://schemas.openxmlformats.org/officeDocument/2006/relationships/slide" Target="/ppt/slides/slide2.xml" Id="Rd947054e03124f40" /><Relationship Type="http://schemas.openxmlformats.org/officeDocument/2006/relationships/slide" Target="/ppt/slides/slide3.xml" Id="Re26d2478d2f44252" /><Relationship Type="http://schemas.openxmlformats.org/officeDocument/2006/relationships/slide" Target="/ppt/slides/slide4.xml" Id="R4a16fe506e1d43e8" /><Relationship Type="http://schemas.openxmlformats.org/officeDocument/2006/relationships/slide" Target="/ppt/slides/slide5.xml" Id="R02ffffdb16ab498c" /><Relationship Type="http://schemas.openxmlformats.org/officeDocument/2006/relationships/slide" Target="/ppt/slides/slide6.xml" Id="R36affb8fdc864ded" /><Relationship Type="http://schemas.openxmlformats.org/officeDocument/2006/relationships/slide" Target="/ppt/slides/slide7.xml" Id="Ra152bfaf30df41c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c9af30ef824ce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def5c75e814dda" /><Relationship Type="http://schemas.openxmlformats.org/officeDocument/2006/relationships/theme" Target="/ppt/slideMasters/theme/theme1.xml" Id="R074d8d74656f4fc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6def5c75e814dd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18c1bd70b74d2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13e69c09b047b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18396b5a334e2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011b4581c7456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6674c8a1d041e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987c4997c0492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6db29a9e54442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ACCOUNT GROUP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ACCOUNT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ACCOUNT GROUP AS ble etablert [år] og holder til i Hokksund.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ACCOUNT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ACCOUNT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ACCOUNT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34 896 865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2 103 233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2 040 548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6 197 665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13 095 131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ACCOUNT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BETTER ADVICE GROUP AS  –  85,3 %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BOLSØNES INVEST AS  –  11,0 %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DEGERBY AS  –  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LEVE INVEST AS  –  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FRICON AS  –  0,8 %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ACCOUNT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Kunnskapsparken, Loe bruk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3300 Hokksund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926 732 072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ACCOUNT GROUP AS</a:t>
            </a:r>
          </a:p>
        </p:txBody>
      </p:sp>
    </p:spTree>
  </p:cSld>
  <p:clrMapOvr>
    <a:masterClrMapping xmlns:a="http://schemas.openxmlformats.org/drawingml/2006/main"/>
  </p:clrMapOvr>
</p:sld>
</file>