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5334952a3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1016a0b1e4b94"/>
  </p:sldMasterIdLst>
  <p:sldIdLst>
    <p:sldId xmlns:r="http://schemas.openxmlformats.org/officeDocument/2006/relationships" id="256" r:id="R4801c9f6e6c24c9a"/>
    <p:sldId xmlns:r="http://schemas.openxmlformats.org/officeDocument/2006/relationships" id="257" r:id="Rd0eda14e354b4429"/>
    <p:sldId xmlns:r="http://schemas.openxmlformats.org/officeDocument/2006/relationships" id="258" r:id="Ra6d1e62cb7bd4194"/>
    <p:sldId xmlns:r="http://schemas.openxmlformats.org/officeDocument/2006/relationships" id="259" r:id="R26337421c98c4666"/>
    <p:sldId xmlns:r="http://schemas.openxmlformats.org/officeDocument/2006/relationships" id="260" r:id="R448479c01dd04465"/>
    <p:sldId xmlns:r="http://schemas.openxmlformats.org/officeDocument/2006/relationships" id="261" r:id="R98a19c9deef24bd2"/>
    <p:sldId xmlns:r="http://schemas.openxmlformats.org/officeDocument/2006/relationships" id="262" r:id="Re4d77c4e0987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1016a0b1e4b94" /><Relationship Type="http://schemas.openxmlformats.org/officeDocument/2006/relationships/slide" Target="/ppt/slides/slide1.xml" Id="R4801c9f6e6c24c9a" /><Relationship Type="http://schemas.openxmlformats.org/officeDocument/2006/relationships/slide" Target="/ppt/slides/slide2.xml" Id="Rd0eda14e354b4429" /><Relationship Type="http://schemas.openxmlformats.org/officeDocument/2006/relationships/slide" Target="/ppt/slides/slide3.xml" Id="Ra6d1e62cb7bd4194" /><Relationship Type="http://schemas.openxmlformats.org/officeDocument/2006/relationships/slide" Target="/ppt/slides/slide4.xml" Id="R26337421c98c4666" /><Relationship Type="http://schemas.openxmlformats.org/officeDocument/2006/relationships/slide" Target="/ppt/slides/slide5.xml" Id="R448479c01dd04465" /><Relationship Type="http://schemas.openxmlformats.org/officeDocument/2006/relationships/slide" Target="/ppt/slides/slide6.xml" Id="R98a19c9deef24bd2" /><Relationship Type="http://schemas.openxmlformats.org/officeDocument/2006/relationships/slide" Target="/ppt/slides/slide7.xml" Id="Re4d77c4e0987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283205daa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9c0e803f49a0" /><Relationship Type="http://schemas.openxmlformats.org/officeDocument/2006/relationships/theme" Target="/ppt/slideMasters/theme/theme1.xml" Id="Rf9d4f93a1c7f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a9c0e803f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ef19aa06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839c0d1d0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0fa3db0c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684f5cc9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37e41c127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8aaf3976c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98e949dcb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MOLTEBLOMEN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MOLTEBLOMEN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7 983 202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10 471 695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27 820 162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MIDTGARDEN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LOUISE MIDTGARDEN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MIDTGARDEN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MIDTGARDEN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MIDTGARDEN KJØLLEBERG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MIDTGARDEN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Rundvollen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gunnar.midtgarden@lyse.net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MOLTEBLOMEN INVESTERING AS</a:t>
            </a:r>
          </a:p>
        </p:txBody>
      </p:sp>
    </p:spTree>
  </p:cSld>
  <p:clrMapOvr>
    <a:masterClrMapping xmlns:a="http://schemas.openxmlformats.org/drawingml/2006/main"/>
  </p:clrMapOvr>
</p:sld>
</file>