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d1e28ea6844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b9bd4c9c64f74"/>
  </p:sldMasterIdLst>
  <p:sldIdLst>
    <p:sldId xmlns:r="http://schemas.openxmlformats.org/officeDocument/2006/relationships" id="256" r:id="R9e4422b04a5d495d"/>
    <p:sldId xmlns:r="http://schemas.openxmlformats.org/officeDocument/2006/relationships" id="257" r:id="R182d0a341a024a8c"/>
    <p:sldId xmlns:r="http://schemas.openxmlformats.org/officeDocument/2006/relationships" id="258" r:id="R456bf8d81a7b490d"/>
    <p:sldId xmlns:r="http://schemas.openxmlformats.org/officeDocument/2006/relationships" id="259" r:id="R29be7d333f6b4880"/>
    <p:sldId xmlns:r="http://schemas.openxmlformats.org/officeDocument/2006/relationships" id="260" r:id="Re56934e9099a45e9"/>
    <p:sldId xmlns:r="http://schemas.openxmlformats.org/officeDocument/2006/relationships" id="261" r:id="R5168d0bca6a7453c"/>
    <p:sldId xmlns:r="http://schemas.openxmlformats.org/officeDocument/2006/relationships" id="262" r:id="Ra902cedad877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b9bd4c9c64f74" /><Relationship Type="http://schemas.openxmlformats.org/officeDocument/2006/relationships/slide" Target="/ppt/slides/slide1.xml" Id="R9e4422b04a5d495d" /><Relationship Type="http://schemas.openxmlformats.org/officeDocument/2006/relationships/slide" Target="/ppt/slides/slide2.xml" Id="R182d0a341a024a8c" /><Relationship Type="http://schemas.openxmlformats.org/officeDocument/2006/relationships/slide" Target="/ppt/slides/slide3.xml" Id="R456bf8d81a7b490d" /><Relationship Type="http://schemas.openxmlformats.org/officeDocument/2006/relationships/slide" Target="/ppt/slides/slide4.xml" Id="R29be7d333f6b4880" /><Relationship Type="http://schemas.openxmlformats.org/officeDocument/2006/relationships/slide" Target="/ppt/slides/slide5.xml" Id="Re56934e9099a45e9" /><Relationship Type="http://schemas.openxmlformats.org/officeDocument/2006/relationships/slide" Target="/ppt/slides/slide6.xml" Id="R5168d0bca6a7453c" /><Relationship Type="http://schemas.openxmlformats.org/officeDocument/2006/relationships/slide" Target="/ppt/slides/slide7.xml" Id="Ra902cedad877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e43ef5acf48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8dfcaf1c45c8" /><Relationship Type="http://schemas.openxmlformats.org/officeDocument/2006/relationships/theme" Target="/ppt/slideMasters/theme/theme1.xml" Id="Rf3b7b9cb38ab4b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a8dfcaf1c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6d5fedc36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eb5e67143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2267ff24d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b8872b228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af59b23446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a0a7ad4ff4c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2f5edace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Kaialundveien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926 670 824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