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d0d310b1f04a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8f2057334a48d2"/>
  </p:sldMasterIdLst>
  <p:sldIdLst>
    <p:sldId xmlns:r="http://schemas.openxmlformats.org/officeDocument/2006/relationships" id="256" r:id="R3fe8bad44f784672"/>
    <p:sldId xmlns:r="http://schemas.openxmlformats.org/officeDocument/2006/relationships" id="257" r:id="R1e683d7cec7b458a"/>
    <p:sldId xmlns:r="http://schemas.openxmlformats.org/officeDocument/2006/relationships" id="258" r:id="R1d687357166b47f2"/>
    <p:sldId xmlns:r="http://schemas.openxmlformats.org/officeDocument/2006/relationships" id="259" r:id="R82f0b76932264bad"/>
    <p:sldId xmlns:r="http://schemas.openxmlformats.org/officeDocument/2006/relationships" id="260" r:id="R9d96ae0f96bf409f"/>
    <p:sldId xmlns:r="http://schemas.openxmlformats.org/officeDocument/2006/relationships" id="261" r:id="R4a39706756294119"/>
    <p:sldId xmlns:r="http://schemas.openxmlformats.org/officeDocument/2006/relationships" id="262" r:id="R157ce4a783bf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f2057334a48d2" /><Relationship Type="http://schemas.openxmlformats.org/officeDocument/2006/relationships/slide" Target="/ppt/slides/slide1.xml" Id="R3fe8bad44f784672" /><Relationship Type="http://schemas.openxmlformats.org/officeDocument/2006/relationships/slide" Target="/ppt/slides/slide2.xml" Id="R1e683d7cec7b458a" /><Relationship Type="http://schemas.openxmlformats.org/officeDocument/2006/relationships/slide" Target="/ppt/slides/slide3.xml" Id="R1d687357166b47f2" /><Relationship Type="http://schemas.openxmlformats.org/officeDocument/2006/relationships/slide" Target="/ppt/slides/slide4.xml" Id="R82f0b76932264bad" /><Relationship Type="http://schemas.openxmlformats.org/officeDocument/2006/relationships/slide" Target="/ppt/slides/slide5.xml" Id="R9d96ae0f96bf409f" /><Relationship Type="http://schemas.openxmlformats.org/officeDocument/2006/relationships/slide" Target="/ppt/slides/slide6.xml" Id="R4a39706756294119" /><Relationship Type="http://schemas.openxmlformats.org/officeDocument/2006/relationships/slide" Target="/ppt/slides/slide7.xml" Id="R157ce4a783bf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6eb784bc240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e75dbfcd04d2c" /><Relationship Type="http://schemas.openxmlformats.org/officeDocument/2006/relationships/theme" Target="/ppt/slideMasters/theme/theme1.xml" Id="R4f7f0f9fe1da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e75dbfcd0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59d7c8f446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91f5bd0b2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0b0eeb3444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cb7362bf3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b3d56531a49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b2da49a454b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8f8d6c0ca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V.H.V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V.H.V INVEST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ALEKSANDER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Aleksander Hanssen, Arbeiderveien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