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ebac810de1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886c8a21cc44a4"/>
  </p:sldMasterIdLst>
  <p:sldIdLst>
    <p:sldId xmlns:r="http://schemas.openxmlformats.org/officeDocument/2006/relationships" id="256" r:id="Re686ac7039da4834"/>
    <p:sldId xmlns:r="http://schemas.openxmlformats.org/officeDocument/2006/relationships" id="257" r:id="Rfb25a26ca7ab4034"/>
    <p:sldId xmlns:r="http://schemas.openxmlformats.org/officeDocument/2006/relationships" id="258" r:id="Rabcd268c17334295"/>
    <p:sldId xmlns:r="http://schemas.openxmlformats.org/officeDocument/2006/relationships" id="259" r:id="R7b3f3473a2614315"/>
    <p:sldId xmlns:r="http://schemas.openxmlformats.org/officeDocument/2006/relationships" id="260" r:id="Re6ce88c8918f4eff"/>
    <p:sldId xmlns:r="http://schemas.openxmlformats.org/officeDocument/2006/relationships" id="261" r:id="R7aaf53708bfb4d3e"/>
    <p:sldId xmlns:r="http://schemas.openxmlformats.org/officeDocument/2006/relationships" id="262" r:id="R40922757d8b243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86c8a21cc44a4" /><Relationship Type="http://schemas.openxmlformats.org/officeDocument/2006/relationships/slide" Target="/ppt/slides/slide1.xml" Id="Re686ac7039da4834" /><Relationship Type="http://schemas.openxmlformats.org/officeDocument/2006/relationships/slide" Target="/ppt/slides/slide2.xml" Id="Rfb25a26ca7ab4034" /><Relationship Type="http://schemas.openxmlformats.org/officeDocument/2006/relationships/slide" Target="/ppt/slides/slide3.xml" Id="Rabcd268c17334295" /><Relationship Type="http://schemas.openxmlformats.org/officeDocument/2006/relationships/slide" Target="/ppt/slides/slide4.xml" Id="R7b3f3473a2614315" /><Relationship Type="http://schemas.openxmlformats.org/officeDocument/2006/relationships/slide" Target="/ppt/slides/slide5.xml" Id="Re6ce88c8918f4eff" /><Relationship Type="http://schemas.openxmlformats.org/officeDocument/2006/relationships/slide" Target="/ppt/slides/slide6.xml" Id="R7aaf53708bfb4d3e" /><Relationship Type="http://schemas.openxmlformats.org/officeDocument/2006/relationships/slide" Target="/ppt/slides/slide7.xml" Id="R40922757d8b243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1401b0de1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9e306b6fc4234" /><Relationship Type="http://schemas.openxmlformats.org/officeDocument/2006/relationships/theme" Target="/ppt/slideMasters/theme/theme1.xml" Id="R90623fc64a0f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9e306b6fc42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1cf6911cc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55605d7046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72c3d1236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272802e1c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d228335df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30bf50428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2b3028bf5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SEUMROF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843 244 540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854 468 077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 PF LUXCO 10 S.A.R.L.  –  86,5 %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TTS PASS AB V/ MIKAEL WALTHER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926 592 408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