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16db231e3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02115bf4b4d4b"/>
  </p:sldMasterIdLst>
  <p:sldIdLst>
    <p:sldId xmlns:r="http://schemas.openxmlformats.org/officeDocument/2006/relationships" id="256" r:id="R7accef0f61684e3f"/>
    <p:sldId xmlns:r="http://schemas.openxmlformats.org/officeDocument/2006/relationships" id="257" r:id="Rdde7406eb7a6440b"/>
    <p:sldId xmlns:r="http://schemas.openxmlformats.org/officeDocument/2006/relationships" id="258" r:id="R0c4faaee84bf4cc8"/>
    <p:sldId xmlns:r="http://schemas.openxmlformats.org/officeDocument/2006/relationships" id="259" r:id="R360575f5b57344ea"/>
    <p:sldId xmlns:r="http://schemas.openxmlformats.org/officeDocument/2006/relationships" id="260" r:id="R87f9c3ad3f6e493a"/>
    <p:sldId xmlns:r="http://schemas.openxmlformats.org/officeDocument/2006/relationships" id="261" r:id="R6b4405e4f657494d"/>
    <p:sldId xmlns:r="http://schemas.openxmlformats.org/officeDocument/2006/relationships" id="262" r:id="R4abfaa2c4556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02115bf4b4d4b" /><Relationship Type="http://schemas.openxmlformats.org/officeDocument/2006/relationships/slide" Target="/ppt/slides/slide1.xml" Id="R7accef0f61684e3f" /><Relationship Type="http://schemas.openxmlformats.org/officeDocument/2006/relationships/slide" Target="/ppt/slides/slide2.xml" Id="Rdde7406eb7a6440b" /><Relationship Type="http://schemas.openxmlformats.org/officeDocument/2006/relationships/slide" Target="/ppt/slides/slide3.xml" Id="R0c4faaee84bf4cc8" /><Relationship Type="http://schemas.openxmlformats.org/officeDocument/2006/relationships/slide" Target="/ppt/slides/slide4.xml" Id="R360575f5b57344ea" /><Relationship Type="http://schemas.openxmlformats.org/officeDocument/2006/relationships/slide" Target="/ppt/slides/slide5.xml" Id="R87f9c3ad3f6e493a" /><Relationship Type="http://schemas.openxmlformats.org/officeDocument/2006/relationships/slide" Target="/ppt/slides/slide6.xml" Id="R6b4405e4f657494d" /><Relationship Type="http://schemas.openxmlformats.org/officeDocument/2006/relationships/slide" Target="/ppt/slides/slide7.xml" Id="R4abfaa2c4556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40c938c40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f855aaa24d07" /><Relationship Type="http://schemas.openxmlformats.org/officeDocument/2006/relationships/theme" Target="/ppt/slideMasters/theme/theme1.xml" Id="R8ae6c5e4d652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df855aaa2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945eb2f3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6cab9fce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d71adc01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c6065044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4cbc5696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b9f9b931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1c34ef7d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