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9c474159d47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bcc964ee114918"/>
  </p:sldMasterIdLst>
  <p:sldIdLst>
    <p:sldId xmlns:r="http://schemas.openxmlformats.org/officeDocument/2006/relationships" id="256" r:id="R531eab63dea4426f"/>
    <p:sldId xmlns:r="http://schemas.openxmlformats.org/officeDocument/2006/relationships" id="257" r:id="R05f9d2e3d2834747"/>
    <p:sldId xmlns:r="http://schemas.openxmlformats.org/officeDocument/2006/relationships" id="258" r:id="Rbdbe5b5b33b44efb"/>
    <p:sldId xmlns:r="http://schemas.openxmlformats.org/officeDocument/2006/relationships" id="259" r:id="R414ff7a25de64eb6"/>
    <p:sldId xmlns:r="http://schemas.openxmlformats.org/officeDocument/2006/relationships" id="260" r:id="R44398e02f7c2453c"/>
    <p:sldId xmlns:r="http://schemas.openxmlformats.org/officeDocument/2006/relationships" id="261" r:id="R22a519f7a701480e"/>
    <p:sldId xmlns:r="http://schemas.openxmlformats.org/officeDocument/2006/relationships" id="262" r:id="Rf4105f4898d4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cc964ee114918" /><Relationship Type="http://schemas.openxmlformats.org/officeDocument/2006/relationships/slide" Target="/ppt/slides/slide1.xml" Id="R531eab63dea4426f" /><Relationship Type="http://schemas.openxmlformats.org/officeDocument/2006/relationships/slide" Target="/ppt/slides/slide2.xml" Id="R05f9d2e3d2834747" /><Relationship Type="http://schemas.openxmlformats.org/officeDocument/2006/relationships/slide" Target="/ppt/slides/slide3.xml" Id="Rbdbe5b5b33b44efb" /><Relationship Type="http://schemas.openxmlformats.org/officeDocument/2006/relationships/slide" Target="/ppt/slides/slide4.xml" Id="R414ff7a25de64eb6" /><Relationship Type="http://schemas.openxmlformats.org/officeDocument/2006/relationships/slide" Target="/ppt/slides/slide5.xml" Id="R44398e02f7c2453c" /><Relationship Type="http://schemas.openxmlformats.org/officeDocument/2006/relationships/slide" Target="/ppt/slides/slide6.xml" Id="R22a519f7a701480e" /><Relationship Type="http://schemas.openxmlformats.org/officeDocument/2006/relationships/slide" Target="/ppt/slides/slide7.xml" Id="Rf4105f4898d4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6b4e7a12b4f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db7da5c334d39" /><Relationship Type="http://schemas.openxmlformats.org/officeDocument/2006/relationships/theme" Target="/ppt/slideMasters/theme/theme1.xml" Id="R00554be663514a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bdb7da5c334d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3e711fdb344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abcd7743142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00023591844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06330264a4b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51cecaaf346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4e5e11d0c4c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7d4ffcc254a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TDITD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TDITD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TDITD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TDITD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TDITD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TDITD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518 261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TDITD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INGVALD GULLAKSEN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TDITD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Ingvald Gullaksen, Nedre Kirkebirkeland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5227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926 534 750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TDITD INVEST AS</a:t>
            </a:r>
          </a:p>
        </p:txBody>
      </p:sp>
    </p:spTree>
  </p:cSld>
  <p:clrMapOvr>
    <a:masterClrMapping xmlns:a="http://schemas.openxmlformats.org/drawingml/2006/main"/>
  </p:clrMapOvr>
</p:sld>
</file>