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948bbd5a9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bc22342604301"/>
  </p:sldMasterIdLst>
  <p:sldIdLst>
    <p:sldId xmlns:r="http://schemas.openxmlformats.org/officeDocument/2006/relationships" id="256" r:id="R6de6eacf15e04319"/>
    <p:sldId xmlns:r="http://schemas.openxmlformats.org/officeDocument/2006/relationships" id="257" r:id="R789e470a754a443c"/>
    <p:sldId xmlns:r="http://schemas.openxmlformats.org/officeDocument/2006/relationships" id="258" r:id="R2e9958bf76384850"/>
    <p:sldId xmlns:r="http://schemas.openxmlformats.org/officeDocument/2006/relationships" id="259" r:id="R771295fc98b64223"/>
    <p:sldId xmlns:r="http://schemas.openxmlformats.org/officeDocument/2006/relationships" id="260" r:id="R8ad321f6c9ac4f85"/>
    <p:sldId xmlns:r="http://schemas.openxmlformats.org/officeDocument/2006/relationships" id="261" r:id="R40c7967cf60946c3"/>
    <p:sldId xmlns:r="http://schemas.openxmlformats.org/officeDocument/2006/relationships" id="262" r:id="Re92f7bd5de7b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bc22342604301" /><Relationship Type="http://schemas.openxmlformats.org/officeDocument/2006/relationships/slide" Target="/ppt/slides/slide1.xml" Id="R6de6eacf15e04319" /><Relationship Type="http://schemas.openxmlformats.org/officeDocument/2006/relationships/slide" Target="/ppt/slides/slide2.xml" Id="R789e470a754a443c" /><Relationship Type="http://schemas.openxmlformats.org/officeDocument/2006/relationships/slide" Target="/ppt/slides/slide3.xml" Id="R2e9958bf76384850" /><Relationship Type="http://schemas.openxmlformats.org/officeDocument/2006/relationships/slide" Target="/ppt/slides/slide4.xml" Id="R771295fc98b64223" /><Relationship Type="http://schemas.openxmlformats.org/officeDocument/2006/relationships/slide" Target="/ppt/slides/slide5.xml" Id="R8ad321f6c9ac4f85" /><Relationship Type="http://schemas.openxmlformats.org/officeDocument/2006/relationships/slide" Target="/ppt/slides/slide6.xml" Id="R40c7967cf60946c3" /><Relationship Type="http://schemas.openxmlformats.org/officeDocument/2006/relationships/slide" Target="/ppt/slides/slide7.xml" Id="Re92f7bd5de7b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289596fb5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f82654a8d4559" /><Relationship Type="http://schemas.openxmlformats.org/officeDocument/2006/relationships/theme" Target="/ppt/slideMasters/theme/theme1.xml" Id="R17707f24bf65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f82654a8d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41faf20e1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783cc84e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e9168ca2f46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cd1246473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f3f32570f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99e5819f8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b1c74b367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HØYLAND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FJELLVANG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FJELLVANG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Høyland, Østre Strandgate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926 506 390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 HOLDING AS</a:t>
            </a:r>
          </a:p>
        </p:txBody>
      </p:sp>
    </p:spTree>
  </p:cSld>
  <p:clrMapOvr>
    <a:masterClrMapping xmlns:a="http://schemas.openxmlformats.org/drawingml/2006/main"/>
  </p:clrMapOvr>
</p:sld>
</file>