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d6991a9ae42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8a9bb9cd746f1"/>
  </p:sldMasterIdLst>
  <p:sldIdLst>
    <p:sldId xmlns:r="http://schemas.openxmlformats.org/officeDocument/2006/relationships" id="256" r:id="R488be261af2540b3"/>
    <p:sldId xmlns:r="http://schemas.openxmlformats.org/officeDocument/2006/relationships" id="257" r:id="Rf250fc7120034076"/>
    <p:sldId xmlns:r="http://schemas.openxmlformats.org/officeDocument/2006/relationships" id="258" r:id="R08d74d80b2984fda"/>
    <p:sldId xmlns:r="http://schemas.openxmlformats.org/officeDocument/2006/relationships" id="259" r:id="R1fcffae0076d49a0"/>
    <p:sldId xmlns:r="http://schemas.openxmlformats.org/officeDocument/2006/relationships" id="260" r:id="Rdeae21af345b4100"/>
    <p:sldId xmlns:r="http://schemas.openxmlformats.org/officeDocument/2006/relationships" id="261" r:id="Rfe61f4f700294b25"/>
    <p:sldId xmlns:r="http://schemas.openxmlformats.org/officeDocument/2006/relationships" id="262" r:id="R5346527fdfdb49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8a9bb9cd746f1" /><Relationship Type="http://schemas.openxmlformats.org/officeDocument/2006/relationships/slide" Target="/ppt/slides/slide1.xml" Id="R488be261af2540b3" /><Relationship Type="http://schemas.openxmlformats.org/officeDocument/2006/relationships/slide" Target="/ppt/slides/slide2.xml" Id="Rf250fc7120034076" /><Relationship Type="http://schemas.openxmlformats.org/officeDocument/2006/relationships/slide" Target="/ppt/slides/slide3.xml" Id="R08d74d80b2984fda" /><Relationship Type="http://schemas.openxmlformats.org/officeDocument/2006/relationships/slide" Target="/ppt/slides/slide4.xml" Id="R1fcffae0076d49a0" /><Relationship Type="http://schemas.openxmlformats.org/officeDocument/2006/relationships/slide" Target="/ppt/slides/slide5.xml" Id="Rdeae21af345b4100" /><Relationship Type="http://schemas.openxmlformats.org/officeDocument/2006/relationships/slide" Target="/ppt/slides/slide6.xml" Id="Rfe61f4f700294b25" /><Relationship Type="http://schemas.openxmlformats.org/officeDocument/2006/relationships/slide" Target="/ppt/slides/slide7.xml" Id="R5346527fdfdb49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80e81cc34b48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3473d6ea84f66" /><Relationship Type="http://schemas.openxmlformats.org/officeDocument/2006/relationships/theme" Target="/ppt/slideMasters/theme/theme1.xml" Id="R940819ff4c0241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3473d6ea84f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75854ca6249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b1961241c46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1453edad542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f8a0295804b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11feaca9d47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f31b80d9242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d9399e23547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FLORENCE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457 165 570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492 148 971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RINGGÅRDEN AS  –  26,8 %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FLORENCE MM INTERESSENTER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SEUMROF HOLDING AS  –  26,1 %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PHOENIX MANAGEMENT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RÅDYRKROKEN AS  –  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SVERRE KLEMETSDAL AS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926 471 775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FLORENCE MANAGEMENT AS</a:t>
            </a:r>
          </a:p>
        </p:txBody>
      </p:sp>
    </p:spTree>
  </p:cSld>
  <p:clrMapOvr>
    <a:masterClrMapping xmlns:a="http://schemas.openxmlformats.org/drawingml/2006/main"/>
  </p:clrMapOvr>
</p:sld>
</file>