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146906508340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e9c21e46cc4d73"/>
  </p:sldMasterIdLst>
  <p:sldIdLst>
    <p:sldId xmlns:r="http://schemas.openxmlformats.org/officeDocument/2006/relationships" id="256" r:id="R3eafa62e8a2b4667"/>
    <p:sldId xmlns:r="http://schemas.openxmlformats.org/officeDocument/2006/relationships" id="257" r:id="Rb391de6ab6cd4d1a"/>
    <p:sldId xmlns:r="http://schemas.openxmlformats.org/officeDocument/2006/relationships" id="258" r:id="R8d99cb99412a4e54"/>
    <p:sldId xmlns:r="http://schemas.openxmlformats.org/officeDocument/2006/relationships" id="259" r:id="R252c16ae66ad4162"/>
    <p:sldId xmlns:r="http://schemas.openxmlformats.org/officeDocument/2006/relationships" id="260" r:id="Ra2c967d0ea8c4b2b"/>
    <p:sldId xmlns:r="http://schemas.openxmlformats.org/officeDocument/2006/relationships" id="261" r:id="R75b501b596934c19"/>
    <p:sldId xmlns:r="http://schemas.openxmlformats.org/officeDocument/2006/relationships" id="262" r:id="R7aefb197b89b49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e9c21e46cc4d73" /><Relationship Type="http://schemas.openxmlformats.org/officeDocument/2006/relationships/slide" Target="/ppt/slides/slide1.xml" Id="R3eafa62e8a2b4667" /><Relationship Type="http://schemas.openxmlformats.org/officeDocument/2006/relationships/slide" Target="/ppt/slides/slide2.xml" Id="Rb391de6ab6cd4d1a" /><Relationship Type="http://schemas.openxmlformats.org/officeDocument/2006/relationships/slide" Target="/ppt/slides/slide3.xml" Id="R8d99cb99412a4e54" /><Relationship Type="http://schemas.openxmlformats.org/officeDocument/2006/relationships/slide" Target="/ppt/slides/slide4.xml" Id="R252c16ae66ad4162" /><Relationship Type="http://schemas.openxmlformats.org/officeDocument/2006/relationships/slide" Target="/ppt/slides/slide5.xml" Id="Ra2c967d0ea8c4b2b" /><Relationship Type="http://schemas.openxmlformats.org/officeDocument/2006/relationships/slide" Target="/ppt/slides/slide6.xml" Id="R75b501b596934c19" /><Relationship Type="http://schemas.openxmlformats.org/officeDocument/2006/relationships/slide" Target="/ppt/slides/slide7.xml" Id="R7aefb197b89b49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498cefe6d742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0a5ff3c244736" /><Relationship Type="http://schemas.openxmlformats.org/officeDocument/2006/relationships/theme" Target="/ppt/slideMasters/theme/theme1.xml" Id="R4d95f1f7170e44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b0a5ff3c2447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2783678d549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c3e7ca03c48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2d1dcfeb741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bc6e192d24e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a9c59544942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992b56cee42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c7b77b48345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LØDØEN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LØDØEN INVEST AS ble etablert [år] og holder til i Valldal.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155 165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LØDØEN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6210 Valldal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926 461 400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