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1ea0493c5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b08f9625c45a3"/>
  </p:sldMasterIdLst>
  <p:sldIdLst>
    <p:sldId xmlns:r="http://schemas.openxmlformats.org/officeDocument/2006/relationships" id="256" r:id="Rc818afdaf27447c3"/>
    <p:sldId xmlns:r="http://schemas.openxmlformats.org/officeDocument/2006/relationships" id="257" r:id="Ref6ff21d549941e3"/>
    <p:sldId xmlns:r="http://schemas.openxmlformats.org/officeDocument/2006/relationships" id="258" r:id="R872137e52e124e8c"/>
    <p:sldId xmlns:r="http://schemas.openxmlformats.org/officeDocument/2006/relationships" id="259" r:id="R1b4b11d7983c4358"/>
    <p:sldId xmlns:r="http://schemas.openxmlformats.org/officeDocument/2006/relationships" id="260" r:id="R63928069677047dd"/>
    <p:sldId xmlns:r="http://schemas.openxmlformats.org/officeDocument/2006/relationships" id="261" r:id="Rdf25bb11b1924a10"/>
    <p:sldId xmlns:r="http://schemas.openxmlformats.org/officeDocument/2006/relationships" id="262" r:id="R8937f0a1f571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b08f9625c45a3" /><Relationship Type="http://schemas.openxmlformats.org/officeDocument/2006/relationships/slide" Target="/ppt/slides/slide1.xml" Id="Rc818afdaf27447c3" /><Relationship Type="http://schemas.openxmlformats.org/officeDocument/2006/relationships/slide" Target="/ppt/slides/slide2.xml" Id="Ref6ff21d549941e3" /><Relationship Type="http://schemas.openxmlformats.org/officeDocument/2006/relationships/slide" Target="/ppt/slides/slide3.xml" Id="R872137e52e124e8c" /><Relationship Type="http://schemas.openxmlformats.org/officeDocument/2006/relationships/slide" Target="/ppt/slides/slide4.xml" Id="R1b4b11d7983c4358" /><Relationship Type="http://schemas.openxmlformats.org/officeDocument/2006/relationships/slide" Target="/ppt/slides/slide5.xml" Id="R63928069677047dd" /><Relationship Type="http://schemas.openxmlformats.org/officeDocument/2006/relationships/slide" Target="/ppt/slides/slide6.xml" Id="Rdf25bb11b1924a10" /><Relationship Type="http://schemas.openxmlformats.org/officeDocument/2006/relationships/slide" Target="/ppt/slides/slide7.xml" Id="R8937f0a1f571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8dd2ae65d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1b1f09f44846" /><Relationship Type="http://schemas.openxmlformats.org/officeDocument/2006/relationships/theme" Target="/ppt/slideMasters/theme/theme1.xml" Id="R86a07c1cd850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81b1f09f4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f5d0b97c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780969be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acef66f9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9f3a7e18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27ecf83e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9a061698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6fa7a91c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