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cd0229879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a3213b90945bb"/>
  </p:sldMasterIdLst>
  <p:sldIdLst>
    <p:sldId xmlns:r="http://schemas.openxmlformats.org/officeDocument/2006/relationships" id="256" r:id="Rc83d82bbd79a4b1b"/>
    <p:sldId xmlns:r="http://schemas.openxmlformats.org/officeDocument/2006/relationships" id="257" r:id="R76161d628669482a"/>
    <p:sldId xmlns:r="http://schemas.openxmlformats.org/officeDocument/2006/relationships" id="258" r:id="R8d0901f1b43d4c3a"/>
    <p:sldId xmlns:r="http://schemas.openxmlformats.org/officeDocument/2006/relationships" id="259" r:id="R01416e1751dc48f6"/>
    <p:sldId xmlns:r="http://schemas.openxmlformats.org/officeDocument/2006/relationships" id="260" r:id="Rf789f000ecc14be6"/>
    <p:sldId xmlns:r="http://schemas.openxmlformats.org/officeDocument/2006/relationships" id="261" r:id="Rf5e7834f6da14cc8"/>
    <p:sldId xmlns:r="http://schemas.openxmlformats.org/officeDocument/2006/relationships" id="262" r:id="R38f12d8b07ef48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a3213b90945bb" /><Relationship Type="http://schemas.openxmlformats.org/officeDocument/2006/relationships/slide" Target="/ppt/slides/slide1.xml" Id="Rc83d82bbd79a4b1b" /><Relationship Type="http://schemas.openxmlformats.org/officeDocument/2006/relationships/slide" Target="/ppt/slides/slide2.xml" Id="R76161d628669482a" /><Relationship Type="http://schemas.openxmlformats.org/officeDocument/2006/relationships/slide" Target="/ppt/slides/slide3.xml" Id="R8d0901f1b43d4c3a" /><Relationship Type="http://schemas.openxmlformats.org/officeDocument/2006/relationships/slide" Target="/ppt/slides/slide4.xml" Id="R01416e1751dc48f6" /><Relationship Type="http://schemas.openxmlformats.org/officeDocument/2006/relationships/slide" Target="/ppt/slides/slide5.xml" Id="Rf789f000ecc14be6" /><Relationship Type="http://schemas.openxmlformats.org/officeDocument/2006/relationships/slide" Target="/ppt/slides/slide6.xml" Id="Rf5e7834f6da14cc8" /><Relationship Type="http://schemas.openxmlformats.org/officeDocument/2006/relationships/slide" Target="/ppt/slides/slide7.xml" Id="R38f12d8b07ef48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bcd82db3a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3d9d0c4944dab" /><Relationship Type="http://schemas.openxmlformats.org/officeDocument/2006/relationships/theme" Target="/ppt/slideMasters/theme/theme1.xml" Id="Refe3aabeacd2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3d9d0c494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d96c0700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6e03ec360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4fc3bd5fd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e5dcd9c33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75ec27c4247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1292c3cb1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db8348293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JMU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JMU CAPITAL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Nordåstræet 85A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