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29f41137a42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e9f9dbc47495f"/>
  </p:sldMasterIdLst>
  <p:sldIdLst>
    <p:sldId xmlns:r="http://schemas.openxmlformats.org/officeDocument/2006/relationships" id="256" r:id="R52c95d851b8a4a90"/>
    <p:sldId xmlns:r="http://schemas.openxmlformats.org/officeDocument/2006/relationships" id="257" r:id="Rd637f64187ad4c19"/>
    <p:sldId xmlns:r="http://schemas.openxmlformats.org/officeDocument/2006/relationships" id="258" r:id="Recc96abc89014245"/>
    <p:sldId xmlns:r="http://schemas.openxmlformats.org/officeDocument/2006/relationships" id="259" r:id="R67c7e50ed7d24692"/>
    <p:sldId xmlns:r="http://schemas.openxmlformats.org/officeDocument/2006/relationships" id="260" r:id="R7547102009fc4db0"/>
    <p:sldId xmlns:r="http://schemas.openxmlformats.org/officeDocument/2006/relationships" id="261" r:id="R06ecf14964ae4de5"/>
    <p:sldId xmlns:r="http://schemas.openxmlformats.org/officeDocument/2006/relationships" id="262" r:id="R22fc645bb1f4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e9f9dbc47495f" /><Relationship Type="http://schemas.openxmlformats.org/officeDocument/2006/relationships/slide" Target="/ppt/slides/slide1.xml" Id="R52c95d851b8a4a90" /><Relationship Type="http://schemas.openxmlformats.org/officeDocument/2006/relationships/slide" Target="/ppt/slides/slide2.xml" Id="Rd637f64187ad4c19" /><Relationship Type="http://schemas.openxmlformats.org/officeDocument/2006/relationships/slide" Target="/ppt/slides/slide3.xml" Id="Recc96abc89014245" /><Relationship Type="http://schemas.openxmlformats.org/officeDocument/2006/relationships/slide" Target="/ppt/slides/slide4.xml" Id="R67c7e50ed7d24692" /><Relationship Type="http://schemas.openxmlformats.org/officeDocument/2006/relationships/slide" Target="/ppt/slides/slide5.xml" Id="R7547102009fc4db0" /><Relationship Type="http://schemas.openxmlformats.org/officeDocument/2006/relationships/slide" Target="/ppt/slides/slide6.xml" Id="R06ecf14964ae4de5" /><Relationship Type="http://schemas.openxmlformats.org/officeDocument/2006/relationships/slide" Target="/ppt/slides/slide7.xml" Id="R22fc645bb1f4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30ef7c640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e522493884cd0" /><Relationship Type="http://schemas.openxmlformats.org/officeDocument/2006/relationships/theme" Target="/ppt/slideMasters/theme/theme1.xml" Id="R306c8e899f40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e52249388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d4f5f07bb48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720fe48b2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bc6db3200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11f918d3f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2941295a5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d883847541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6517a6b49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IBALANSE REGNSKAP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IBALANSE REGNSKAP &amp; RÅDGIVNING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1 718 820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MUNCH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HEIDI HASSING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Langøykroken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926 409 182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