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17e108991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f521cefe141c0"/>
  </p:sldMasterIdLst>
  <p:sldIdLst>
    <p:sldId xmlns:r="http://schemas.openxmlformats.org/officeDocument/2006/relationships" id="256" r:id="R8d34d56a93284c71"/>
    <p:sldId xmlns:r="http://schemas.openxmlformats.org/officeDocument/2006/relationships" id="257" r:id="R0e01c1374e814ce2"/>
    <p:sldId xmlns:r="http://schemas.openxmlformats.org/officeDocument/2006/relationships" id="258" r:id="R79147134d06b447d"/>
    <p:sldId xmlns:r="http://schemas.openxmlformats.org/officeDocument/2006/relationships" id="259" r:id="R10f71188b8364962"/>
    <p:sldId xmlns:r="http://schemas.openxmlformats.org/officeDocument/2006/relationships" id="260" r:id="Re975dbc0ae714702"/>
    <p:sldId xmlns:r="http://schemas.openxmlformats.org/officeDocument/2006/relationships" id="261" r:id="R09e74805447a474d"/>
    <p:sldId xmlns:r="http://schemas.openxmlformats.org/officeDocument/2006/relationships" id="262" r:id="R7d4ed7b02344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f521cefe141c0" /><Relationship Type="http://schemas.openxmlformats.org/officeDocument/2006/relationships/slide" Target="/ppt/slides/slide1.xml" Id="R8d34d56a93284c71" /><Relationship Type="http://schemas.openxmlformats.org/officeDocument/2006/relationships/slide" Target="/ppt/slides/slide2.xml" Id="R0e01c1374e814ce2" /><Relationship Type="http://schemas.openxmlformats.org/officeDocument/2006/relationships/slide" Target="/ppt/slides/slide3.xml" Id="R79147134d06b447d" /><Relationship Type="http://schemas.openxmlformats.org/officeDocument/2006/relationships/slide" Target="/ppt/slides/slide4.xml" Id="R10f71188b8364962" /><Relationship Type="http://schemas.openxmlformats.org/officeDocument/2006/relationships/slide" Target="/ppt/slides/slide5.xml" Id="Re975dbc0ae714702" /><Relationship Type="http://schemas.openxmlformats.org/officeDocument/2006/relationships/slide" Target="/ppt/slides/slide6.xml" Id="R09e74805447a474d" /><Relationship Type="http://schemas.openxmlformats.org/officeDocument/2006/relationships/slide" Target="/ppt/slides/slide7.xml" Id="R7d4ed7b02344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5797dd2d1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17af5f44c43ec" /><Relationship Type="http://schemas.openxmlformats.org/officeDocument/2006/relationships/theme" Target="/ppt/slideMasters/theme/theme1.xml" Id="Rb22cc3cb120e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17af5f44c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10ee3cf0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9437a6cbd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130da0949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f8b217af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ecc6e0f9e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b999c2a45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3f6f3daa2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13 783 554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193 292 696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VERKSGATEN 24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EIVA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SUSHI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