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1ca6f0dee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b9ab91ebb40da"/>
  </p:sldMasterIdLst>
  <p:sldIdLst>
    <p:sldId xmlns:r="http://schemas.openxmlformats.org/officeDocument/2006/relationships" id="256" r:id="Rb6c2b41e6d584a40"/>
    <p:sldId xmlns:r="http://schemas.openxmlformats.org/officeDocument/2006/relationships" id="257" r:id="Rbb26d1f621014e4b"/>
    <p:sldId xmlns:r="http://schemas.openxmlformats.org/officeDocument/2006/relationships" id="258" r:id="Rb15aad7463e54cbf"/>
    <p:sldId xmlns:r="http://schemas.openxmlformats.org/officeDocument/2006/relationships" id="259" r:id="Ra0eca4642bc0477c"/>
    <p:sldId xmlns:r="http://schemas.openxmlformats.org/officeDocument/2006/relationships" id="260" r:id="Rfe1c2594c12c4090"/>
    <p:sldId xmlns:r="http://schemas.openxmlformats.org/officeDocument/2006/relationships" id="261" r:id="Rebc0bde2b5ee460b"/>
    <p:sldId xmlns:r="http://schemas.openxmlformats.org/officeDocument/2006/relationships" id="262" r:id="R81e68c77ca5c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b9ab91ebb40da" /><Relationship Type="http://schemas.openxmlformats.org/officeDocument/2006/relationships/slide" Target="/ppt/slides/slide1.xml" Id="Rb6c2b41e6d584a40" /><Relationship Type="http://schemas.openxmlformats.org/officeDocument/2006/relationships/slide" Target="/ppt/slides/slide2.xml" Id="Rbb26d1f621014e4b" /><Relationship Type="http://schemas.openxmlformats.org/officeDocument/2006/relationships/slide" Target="/ppt/slides/slide3.xml" Id="Rb15aad7463e54cbf" /><Relationship Type="http://schemas.openxmlformats.org/officeDocument/2006/relationships/slide" Target="/ppt/slides/slide4.xml" Id="Ra0eca4642bc0477c" /><Relationship Type="http://schemas.openxmlformats.org/officeDocument/2006/relationships/slide" Target="/ppt/slides/slide5.xml" Id="Rfe1c2594c12c4090" /><Relationship Type="http://schemas.openxmlformats.org/officeDocument/2006/relationships/slide" Target="/ppt/slides/slide6.xml" Id="Rebc0bde2b5ee460b" /><Relationship Type="http://schemas.openxmlformats.org/officeDocument/2006/relationships/slide" Target="/ppt/slides/slide7.xml" Id="R81e68c77ca5c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ce9604450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5f4bf8a994d80" /><Relationship Type="http://schemas.openxmlformats.org/officeDocument/2006/relationships/theme" Target="/ppt/slideMasters/theme/theme1.xml" Id="Rb963bee268a4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5f4bf8a99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f9e1646e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a790f8c4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7e638766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467fca51b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a6040d3b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0f02d8b7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35a55aa4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HERMAN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KARI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TELLEF KULILD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