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62d2eb1797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7848d29bf408a"/>
  </p:sldMasterIdLst>
  <p:sldIdLst>
    <p:sldId xmlns:r="http://schemas.openxmlformats.org/officeDocument/2006/relationships" id="256" r:id="R10e1079e24e1423c"/>
    <p:sldId xmlns:r="http://schemas.openxmlformats.org/officeDocument/2006/relationships" id="257" r:id="R4179e25cd3a04b58"/>
    <p:sldId xmlns:r="http://schemas.openxmlformats.org/officeDocument/2006/relationships" id="258" r:id="Ree9208837aa34b29"/>
    <p:sldId xmlns:r="http://schemas.openxmlformats.org/officeDocument/2006/relationships" id="259" r:id="Rfac811b5dbaa4fd5"/>
    <p:sldId xmlns:r="http://schemas.openxmlformats.org/officeDocument/2006/relationships" id="260" r:id="Rd384497525d14b29"/>
    <p:sldId xmlns:r="http://schemas.openxmlformats.org/officeDocument/2006/relationships" id="261" r:id="R0fc3cec78dd1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7848d29bf408a" /><Relationship Type="http://schemas.openxmlformats.org/officeDocument/2006/relationships/slide" Target="/ppt/slides/slide1.xml" Id="R10e1079e24e1423c" /><Relationship Type="http://schemas.openxmlformats.org/officeDocument/2006/relationships/slide" Target="/ppt/slides/slide2.xml" Id="R4179e25cd3a04b58" /><Relationship Type="http://schemas.openxmlformats.org/officeDocument/2006/relationships/slide" Target="/ppt/slides/slide3.xml" Id="Ree9208837aa34b29" /><Relationship Type="http://schemas.openxmlformats.org/officeDocument/2006/relationships/slide" Target="/ppt/slides/slide4.xml" Id="Rfac811b5dbaa4fd5" /><Relationship Type="http://schemas.openxmlformats.org/officeDocument/2006/relationships/slide" Target="/ppt/slides/slide5.xml" Id="Rd384497525d14b29" /><Relationship Type="http://schemas.openxmlformats.org/officeDocument/2006/relationships/slide" Target="/ppt/slides/slide6.xml" Id="R0fc3cec78dd1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a5e26b700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a15b21d00473c" /><Relationship Type="http://schemas.openxmlformats.org/officeDocument/2006/relationships/theme" Target="/ppt/slideMasters/theme/theme1.xml" Id="Rfbea2da40b0847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ba15b21d00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23064702a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9aa1efe24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e8ebdb9b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09e3477ff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bc787968447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820291d249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