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ec102b431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6286e12e34c98"/>
  </p:sldMasterIdLst>
  <p:sldIdLst>
    <p:sldId xmlns:r="http://schemas.openxmlformats.org/officeDocument/2006/relationships" id="256" r:id="R998f5ed204644096"/>
    <p:sldId xmlns:r="http://schemas.openxmlformats.org/officeDocument/2006/relationships" id="257" r:id="Rfe6bcdf29e434af8"/>
    <p:sldId xmlns:r="http://schemas.openxmlformats.org/officeDocument/2006/relationships" id="258" r:id="Rf59857750b0e4c8d"/>
    <p:sldId xmlns:r="http://schemas.openxmlformats.org/officeDocument/2006/relationships" id="259" r:id="Ra68d1db012914a04"/>
    <p:sldId xmlns:r="http://schemas.openxmlformats.org/officeDocument/2006/relationships" id="260" r:id="Rad10e6e7548442cb"/>
    <p:sldId xmlns:r="http://schemas.openxmlformats.org/officeDocument/2006/relationships" id="261" r:id="R555ed84fda9b44a4"/>
    <p:sldId xmlns:r="http://schemas.openxmlformats.org/officeDocument/2006/relationships" id="262" r:id="Rdf71990d4739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6286e12e34c98" /><Relationship Type="http://schemas.openxmlformats.org/officeDocument/2006/relationships/slide" Target="/ppt/slides/slide1.xml" Id="R998f5ed204644096" /><Relationship Type="http://schemas.openxmlformats.org/officeDocument/2006/relationships/slide" Target="/ppt/slides/slide2.xml" Id="Rfe6bcdf29e434af8" /><Relationship Type="http://schemas.openxmlformats.org/officeDocument/2006/relationships/slide" Target="/ppt/slides/slide3.xml" Id="Rf59857750b0e4c8d" /><Relationship Type="http://schemas.openxmlformats.org/officeDocument/2006/relationships/slide" Target="/ppt/slides/slide4.xml" Id="Ra68d1db012914a04" /><Relationship Type="http://schemas.openxmlformats.org/officeDocument/2006/relationships/slide" Target="/ppt/slides/slide5.xml" Id="Rad10e6e7548442cb" /><Relationship Type="http://schemas.openxmlformats.org/officeDocument/2006/relationships/slide" Target="/ppt/slides/slide6.xml" Id="R555ed84fda9b44a4" /><Relationship Type="http://schemas.openxmlformats.org/officeDocument/2006/relationships/slide" Target="/ppt/slides/slide7.xml" Id="Rdf71990d4739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61bb49b1b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78d02f674412" /><Relationship Type="http://schemas.openxmlformats.org/officeDocument/2006/relationships/theme" Target="/ppt/slideMasters/theme/theme1.xml" Id="R98266ef8d2af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578d02f67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cb633b30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e3f5bd88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7d5b91b0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b558c5d93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d5d8bd6e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d0f410ca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0cf8394f9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43 845 302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44 848 360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 KRISTOFFER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