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85c246e01d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4eeb871dfa4a74"/>
  </p:sldMasterIdLst>
  <p:sldIdLst>
    <p:sldId xmlns:r="http://schemas.openxmlformats.org/officeDocument/2006/relationships" id="256" r:id="Rb3e648619692490f"/>
    <p:sldId xmlns:r="http://schemas.openxmlformats.org/officeDocument/2006/relationships" id="257" r:id="R9412e123786d4b2c"/>
    <p:sldId xmlns:r="http://schemas.openxmlformats.org/officeDocument/2006/relationships" id="258" r:id="R43546790e83a44f9"/>
    <p:sldId xmlns:r="http://schemas.openxmlformats.org/officeDocument/2006/relationships" id="259" r:id="R10e8c0e40d3344a7"/>
    <p:sldId xmlns:r="http://schemas.openxmlformats.org/officeDocument/2006/relationships" id="260" r:id="R216de70add2747a0"/>
    <p:sldId xmlns:r="http://schemas.openxmlformats.org/officeDocument/2006/relationships" id="261" r:id="R9b81dcafb2224f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eeb871dfa4a74" /><Relationship Type="http://schemas.openxmlformats.org/officeDocument/2006/relationships/slide" Target="/ppt/slides/slide1.xml" Id="Rb3e648619692490f" /><Relationship Type="http://schemas.openxmlformats.org/officeDocument/2006/relationships/slide" Target="/ppt/slides/slide2.xml" Id="R9412e123786d4b2c" /><Relationship Type="http://schemas.openxmlformats.org/officeDocument/2006/relationships/slide" Target="/ppt/slides/slide3.xml" Id="R43546790e83a44f9" /><Relationship Type="http://schemas.openxmlformats.org/officeDocument/2006/relationships/slide" Target="/ppt/slides/slide4.xml" Id="R10e8c0e40d3344a7" /><Relationship Type="http://schemas.openxmlformats.org/officeDocument/2006/relationships/slide" Target="/ppt/slides/slide5.xml" Id="R216de70add2747a0" /><Relationship Type="http://schemas.openxmlformats.org/officeDocument/2006/relationships/slide" Target="/ppt/slides/slide6.xml" Id="R9b81dcafb2224f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10ff67fb84f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3b28f7caa40c2" /><Relationship Type="http://schemas.openxmlformats.org/officeDocument/2006/relationships/theme" Target="/ppt/slideMasters/theme/theme1.xml" Id="Re9e3f1256a094e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23b28f7caa40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e92d5e42b4e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d2ba0abc847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7d4f9831c44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08034f22948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64ee67c4e40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efc4b36f040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