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a1bddf18f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e62b377cc4e8e"/>
  </p:sldMasterIdLst>
  <p:sldIdLst>
    <p:sldId xmlns:r="http://schemas.openxmlformats.org/officeDocument/2006/relationships" id="256" r:id="Rf9ecf6e1f8294ed9"/>
    <p:sldId xmlns:r="http://schemas.openxmlformats.org/officeDocument/2006/relationships" id="257" r:id="R19df1457f35443de"/>
    <p:sldId xmlns:r="http://schemas.openxmlformats.org/officeDocument/2006/relationships" id="258" r:id="Rce13089cf4444c91"/>
    <p:sldId xmlns:r="http://schemas.openxmlformats.org/officeDocument/2006/relationships" id="259" r:id="Re05201a320c145fc"/>
    <p:sldId xmlns:r="http://schemas.openxmlformats.org/officeDocument/2006/relationships" id="260" r:id="Rcb932f3abbcb4acb"/>
    <p:sldId xmlns:r="http://schemas.openxmlformats.org/officeDocument/2006/relationships" id="261" r:id="R704e2191e4034787"/>
    <p:sldId xmlns:r="http://schemas.openxmlformats.org/officeDocument/2006/relationships" id="262" r:id="R5415e07c2659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e62b377cc4e8e" /><Relationship Type="http://schemas.openxmlformats.org/officeDocument/2006/relationships/slide" Target="/ppt/slides/slide1.xml" Id="Rf9ecf6e1f8294ed9" /><Relationship Type="http://schemas.openxmlformats.org/officeDocument/2006/relationships/slide" Target="/ppt/slides/slide2.xml" Id="R19df1457f35443de" /><Relationship Type="http://schemas.openxmlformats.org/officeDocument/2006/relationships/slide" Target="/ppt/slides/slide3.xml" Id="Rce13089cf4444c91" /><Relationship Type="http://schemas.openxmlformats.org/officeDocument/2006/relationships/slide" Target="/ppt/slides/slide4.xml" Id="Re05201a320c145fc" /><Relationship Type="http://schemas.openxmlformats.org/officeDocument/2006/relationships/slide" Target="/ppt/slides/slide5.xml" Id="Rcb932f3abbcb4acb" /><Relationship Type="http://schemas.openxmlformats.org/officeDocument/2006/relationships/slide" Target="/ppt/slides/slide6.xml" Id="R704e2191e4034787" /><Relationship Type="http://schemas.openxmlformats.org/officeDocument/2006/relationships/slide" Target="/ppt/slides/slide7.xml" Id="R5415e07c2659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e9678922d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1187a73044797" /><Relationship Type="http://schemas.openxmlformats.org/officeDocument/2006/relationships/theme" Target="/ppt/slideMasters/theme/theme1.xml" Id="R6b29210415b6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1187a7304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78d7f21e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72fd88a864e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fd844675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452bd78b9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aa6b42e80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98b10397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adb222295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