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8b0a6a2d6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8c6a228c94b9c"/>
  </p:sldMasterIdLst>
  <p:sldIdLst>
    <p:sldId xmlns:r="http://schemas.openxmlformats.org/officeDocument/2006/relationships" id="256" r:id="Rffba813847c94a0a"/>
    <p:sldId xmlns:r="http://schemas.openxmlformats.org/officeDocument/2006/relationships" id="257" r:id="R37f0b8ae5e3b421c"/>
    <p:sldId xmlns:r="http://schemas.openxmlformats.org/officeDocument/2006/relationships" id="258" r:id="R065390528cd7444b"/>
    <p:sldId xmlns:r="http://schemas.openxmlformats.org/officeDocument/2006/relationships" id="259" r:id="R7c571bc24a3f4183"/>
    <p:sldId xmlns:r="http://schemas.openxmlformats.org/officeDocument/2006/relationships" id="260" r:id="R8b053f12559f4a3a"/>
    <p:sldId xmlns:r="http://schemas.openxmlformats.org/officeDocument/2006/relationships" id="261" r:id="Rfcc4799f2d28496b"/>
    <p:sldId xmlns:r="http://schemas.openxmlformats.org/officeDocument/2006/relationships" id="262" r:id="R566955c61c364d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8c6a228c94b9c" /><Relationship Type="http://schemas.openxmlformats.org/officeDocument/2006/relationships/slide" Target="/ppt/slides/slide1.xml" Id="Rffba813847c94a0a" /><Relationship Type="http://schemas.openxmlformats.org/officeDocument/2006/relationships/slide" Target="/ppt/slides/slide2.xml" Id="R37f0b8ae5e3b421c" /><Relationship Type="http://schemas.openxmlformats.org/officeDocument/2006/relationships/slide" Target="/ppt/slides/slide3.xml" Id="R065390528cd7444b" /><Relationship Type="http://schemas.openxmlformats.org/officeDocument/2006/relationships/slide" Target="/ppt/slides/slide4.xml" Id="R7c571bc24a3f4183" /><Relationship Type="http://schemas.openxmlformats.org/officeDocument/2006/relationships/slide" Target="/ppt/slides/slide5.xml" Id="R8b053f12559f4a3a" /><Relationship Type="http://schemas.openxmlformats.org/officeDocument/2006/relationships/slide" Target="/ppt/slides/slide6.xml" Id="Rfcc4799f2d28496b" /><Relationship Type="http://schemas.openxmlformats.org/officeDocument/2006/relationships/slide" Target="/ppt/slides/slide7.xml" Id="R566955c61c364d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0bf773fd8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7a9ed4723492a" /><Relationship Type="http://schemas.openxmlformats.org/officeDocument/2006/relationships/theme" Target="/ppt/slideMasters/theme/theme1.xml" Id="R943410c06ee3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7a9ed4723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98d5c24b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bc33dc4d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6d134cfbd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759fe50ac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727407269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1c3052a0847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3a7d6332e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ACJ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10 323 242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92 326 066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92 437 021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CHRISTIAN JELSA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