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f8172a5b40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cfd3290ae846a0"/>
  </p:sldMasterIdLst>
  <p:sldIdLst>
    <p:sldId xmlns:r="http://schemas.openxmlformats.org/officeDocument/2006/relationships" id="256" r:id="R913707327a0a4d8e"/>
    <p:sldId xmlns:r="http://schemas.openxmlformats.org/officeDocument/2006/relationships" id="257" r:id="R07c364d0ed7544d6"/>
    <p:sldId xmlns:r="http://schemas.openxmlformats.org/officeDocument/2006/relationships" id="258" r:id="R23afcc027cf94968"/>
    <p:sldId xmlns:r="http://schemas.openxmlformats.org/officeDocument/2006/relationships" id="259" r:id="R985fd48b78ca4077"/>
    <p:sldId xmlns:r="http://schemas.openxmlformats.org/officeDocument/2006/relationships" id="260" r:id="R1a1020895d2240e5"/>
    <p:sldId xmlns:r="http://schemas.openxmlformats.org/officeDocument/2006/relationships" id="261" r:id="R698a2556b9e6439f"/>
    <p:sldId xmlns:r="http://schemas.openxmlformats.org/officeDocument/2006/relationships" id="262" r:id="Ra8da3b062e9b44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fd3290ae846a0" /><Relationship Type="http://schemas.openxmlformats.org/officeDocument/2006/relationships/slide" Target="/ppt/slides/slide1.xml" Id="R913707327a0a4d8e" /><Relationship Type="http://schemas.openxmlformats.org/officeDocument/2006/relationships/slide" Target="/ppt/slides/slide2.xml" Id="R07c364d0ed7544d6" /><Relationship Type="http://schemas.openxmlformats.org/officeDocument/2006/relationships/slide" Target="/ppt/slides/slide3.xml" Id="R23afcc027cf94968" /><Relationship Type="http://schemas.openxmlformats.org/officeDocument/2006/relationships/slide" Target="/ppt/slides/slide4.xml" Id="R985fd48b78ca4077" /><Relationship Type="http://schemas.openxmlformats.org/officeDocument/2006/relationships/slide" Target="/ppt/slides/slide5.xml" Id="R1a1020895d2240e5" /><Relationship Type="http://schemas.openxmlformats.org/officeDocument/2006/relationships/slide" Target="/ppt/slides/slide6.xml" Id="R698a2556b9e6439f" /><Relationship Type="http://schemas.openxmlformats.org/officeDocument/2006/relationships/slide" Target="/ppt/slides/slide7.xml" Id="Ra8da3b062e9b44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7bde785ac45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a58c101e34142" /><Relationship Type="http://schemas.openxmlformats.org/officeDocument/2006/relationships/theme" Target="/ppt/slideMasters/theme/theme1.xml" Id="Ra7be18ac452b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ea58c101e341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b00476eda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da73057ad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48feecb944f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310410f82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d359b2ad345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d860e8efb44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0869e690b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8 352 284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8 752 284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STOREVIK ELISE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31M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