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72df28c777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affe993f794e31"/>
  </p:sldMasterIdLst>
  <p:sldIdLst>
    <p:sldId xmlns:r="http://schemas.openxmlformats.org/officeDocument/2006/relationships" id="256" r:id="R9b2eefdacb0d4458"/>
    <p:sldId xmlns:r="http://schemas.openxmlformats.org/officeDocument/2006/relationships" id="257" r:id="Rb2d8ea35807443af"/>
    <p:sldId xmlns:r="http://schemas.openxmlformats.org/officeDocument/2006/relationships" id="258" r:id="Re532efbf0f694f7b"/>
    <p:sldId xmlns:r="http://schemas.openxmlformats.org/officeDocument/2006/relationships" id="259" r:id="Rf1506566c2a34fa6"/>
    <p:sldId xmlns:r="http://schemas.openxmlformats.org/officeDocument/2006/relationships" id="260" r:id="R812d5136fd784893"/>
    <p:sldId xmlns:r="http://schemas.openxmlformats.org/officeDocument/2006/relationships" id="261" r:id="R84765a8595384650"/>
    <p:sldId xmlns:r="http://schemas.openxmlformats.org/officeDocument/2006/relationships" id="262" r:id="R511819da3dc240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ffe993f794e31" /><Relationship Type="http://schemas.openxmlformats.org/officeDocument/2006/relationships/slide" Target="/ppt/slides/slide1.xml" Id="R9b2eefdacb0d4458" /><Relationship Type="http://schemas.openxmlformats.org/officeDocument/2006/relationships/slide" Target="/ppt/slides/slide2.xml" Id="Rb2d8ea35807443af" /><Relationship Type="http://schemas.openxmlformats.org/officeDocument/2006/relationships/slide" Target="/ppt/slides/slide3.xml" Id="Re532efbf0f694f7b" /><Relationship Type="http://schemas.openxmlformats.org/officeDocument/2006/relationships/slide" Target="/ppt/slides/slide4.xml" Id="Rf1506566c2a34fa6" /><Relationship Type="http://schemas.openxmlformats.org/officeDocument/2006/relationships/slide" Target="/ppt/slides/slide5.xml" Id="R812d5136fd784893" /><Relationship Type="http://schemas.openxmlformats.org/officeDocument/2006/relationships/slide" Target="/ppt/slides/slide6.xml" Id="R84765a8595384650" /><Relationship Type="http://schemas.openxmlformats.org/officeDocument/2006/relationships/slide" Target="/ppt/slides/slide7.xml" Id="R511819da3dc240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bbf1564c7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4a4209ea420c" /><Relationship Type="http://schemas.openxmlformats.org/officeDocument/2006/relationships/theme" Target="/ppt/slideMasters/theme/theme1.xml" Id="R82cc45e63753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64a4209ea42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b2bdb21d04f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b6b04ca48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3763e510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a0eda638144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bc2006129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218731c3d49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d3b38bbf8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REITAN CAPITAL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CAPITAL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8 902 677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9 694 214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HENRIK AUNEMO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Henrik Reitan, Pilestredet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REITAN CAPITAL HOLDING AS</a:t>
            </a:r>
          </a:p>
        </p:txBody>
      </p:sp>
    </p:spTree>
  </p:cSld>
  <p:clrMapOvr>
    <a:masterClrMapping xmlns:a="http://schemas.openxmlformats.org/drawingml/2006/main"/>
  </p:clrMapOvr>
</p:sld>
</file>