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5ef1cb03f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0f30f2a124d94"/>
  </p:sldMasterIdLst>
  <p:sldIdLst>
    <p:sldId xmlns:r="http://schemas.openxmlformats.org/officeDocument/2006/relationships" id="256" r:id="Ra70c42fa53e14734"/>
    <p:sldId xmlns:r="http://schemas.openxmlformats.org/officeDocument/2006/relationships" id="257" r:id="Rc56b81f91d5e4f85"/>
    <p:sldId xmlns:r="http://schemas.openxmlformats.org/officeDocument/2006/relationships" id="258" r:id="R04be4774a6a04f8f"/>
    <p:sldId xmlns:r="http://schemas.openxmlformats.org/officeDocument/2006/relationships" id="259" r:id="Rb61e185e21f746e3"/>
    <p:sldId xmlns:r="http://schemas.openxmlformats.org/officeDocument/2006/relationships" id="260" r:id="Rb2ec893e40bc4ee2"/>
    <p:sldId xmlns:r="http://schemas.openxmlformats.org/officeDocument/2006/relationships" id="261" r:id="Ree4f588d50474f44"/>
    <p:sldId xmlns:r="http://schemas.openxmlformats.org/officeDocument/2006/relationships" id="262" r:id="Reff738e006ec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0f30f2a124d94" /><Relationship Type="http://schemas.openxmlformats.org/officeDocument/2006/relationships/slide" Target="/ppt/slides/slide1.xml" Id="Ra70c42fa53e14734" /><Relationship Type="http://schemas.openxmlformats.org/officeDocument/2006/relationships/slide" Target="/ppt/slides/slide2.xml" Id="Rc56b81f91d5e4f85" /><Relationship Type="http://schemas.openxmlformats.org/officeDocument/2006/relationships/slide" Target="/ppt/slides/slide3.xml" Id="R04be4774a6a04f8f" /><Relationship Type="http://schemas.openxmlformats.org/officeDocument/2006/relationships/slide" Target="/ppt/slides/slide4.xml" Id="Rb61e185e21f746e3" /><Relationship Type="http://schemas.openxmlformats.org/officeDocument/2006/relationships/slide" Target="/ppt/slides/slide5.xml" Id="Rb2ec893e40bc4ee2" /><Relationship Type="http://schemas.openxmlformats.org/officeDocument/2006/relationships/slide" Target="/ppt/slides/slide6.xml" Id="Ree4f588d50474f44" /><Relationship Type="http://schemas.openxmlformats.org/officeDocument/2006/relationships/slide" Target="/ppt/slides/slide7.xml" Id="Reff738e006ec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4b6005e5e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5dc459ea4061" /><Relationship Type="http://schemas.openxmlformats.org/officeDocument/2006/relationships/theme" Target="/ppt/slideMasters/theme/theme1.xml" Id="Rf42264d60dad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45dc459ea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0079932c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86e4741c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3cdaedc9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6b2d89e0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76f71ef2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8b27f770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c00c71e9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