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12569524fd4d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2e0fabe9a949c4"/>
  </p:sldMasterIdLst>
  <p:sldIdLst>
    <p:sldId xmlns:r="http://schemas.openxmlformats.org/officeDocument/2006/relationships" id="256" r:id="Rca421bc7f8cb4b19"/>
    <p:sldId xmlns:r="http://schemas.openxmlformats.org/officeDocument/2006/relationships" id="257" r:id="R3bdd291c848d4352"/>
    <p:sldId xmlns:r="http://schemas.openxmlformats.org/officeDocument/2006/relationships" id="258" r:id="R4c9ddf0533cc480f"/>
    <p:sldId xmlns:r="http://schemas.openxmlformats.org/officeDocument/2006/relationships" id="259" r:id="Rfb0b0e3afa224699"/>
    <p:sldId xmlns:r="http://schemas.openxmlformats.org/officeDocument/2006/relationships" id="260" r:id="R9bace13fe3f2449a"/>
    <p:sldId xmlns:r="http://schemas.openxmlformats.org/officeDocument/2006/relationships" id="261" r:id="Ra38cc5db2a0f4e8f"/>
    <p:sldId xmlns:r="http://schemas.openxmlformats.org/officeDocument/2006/relationships" id="262" r:id="R815eafff282045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2e0fabe9a949c4" /><Relationship Type="http://schemas.openxmlformats.org/officeDocument/2006/relationships/slide" Target="/ppt/slides/slide1.xml" Id="Rca421bc7f8cb4b19" /><Relationship Type="http://schemas.openxmlformats.org/officeDocument/2006/relationships/slide" Target="/ppt/slides/slide2.xml" Id="R3bdd291c848d4352" /><Relationship Type="http://schemas.openxmlformats.org/officeDocument/2006/relationships/slide" Target="/ppt/slides/slide3.xml" Id="R4c9ddf0533cc480f" /><Relationship Type="http://schemas.openxmlformats.org/officeDocument/2006/relationships/slide" Target="/ppt/slides/slide4.xml" Id="Rfb0b0e3afa224699" /><Relationship Type="http://schemas.openxmlformats.org/officeDocument/2006/relationships/slide" Target="/ppt/slides/slide5.xml" Id="R9bace13fe3f2449a" /><Relationship Type="http://schemas.openxmlformats.org/officeDocument/2006/relationships/slide" Target="/ppt/slides/slide6.xml" Id="Ra38cc5db2a0f4e8f" /><Relationship Type="http://schemas.openxmlformats.org/officeDocument/2006/relationships/slide" Target="/ppt/slides/slide7.xml" Id="R815eafff282045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154708a1714f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0f69f5da9a48f3" /><Relationship Type="http://schemas.openxmlformats.org/officeDocument/2006/relationships/theme" Target="/ppt/slideMasters/theme/theme1.xml" Id="Rb0105b19908c4a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0f69f5da9a48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6b481e4c6147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7256fb20e4a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aa226445744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800948dd824a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331867400a43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44967a48146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13726600a4c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C. ENDER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ENDER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ENDER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ENDER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ENDER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ENDER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8 550 408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8 493 456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5 013 791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67 819 488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205 262 069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ENDER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CATO ENDER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ENDER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Taglugnveien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926 280 988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C. ENDER AS</a:t>
            </a:r>
          </a:p>
        </p:txBody>
      </p:sp>
    </p:spTree>
  </p:cSld>
  <p:clrMapOvr>
    <a:masterClrMapping xmlns:a="http://schemas.openxmlformats.org/drawingml/2006/main"/>
  </p:clrMapOvr>
</p:sld>
</file>