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90e7e8a9e54b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783255b76a4cd7"/>
  </p:sldMasterIdLst>
  <p:sldIdLst>
    <p:sldId xmlns:r="http://schemas.openxmlformats.org/officeDocument/2006/relationships" id="256" r:id="R9c61be6455074134"/>
    <p:sldId xmlns:r="http://schemas.openxmlformats.org/officeDocument/2006/relationships" id="257" r:id="R7b842f7dbb814106"/>
    <p:sldId xmlns:r="http://schemas.openxmlformats.org/officeDocument/2006/relationships" id="258" r:id="Rf42b89de810948af"/>
    <p:sldId xmlns:r="http://schemas.openxmlformats.org/officeDocument/2006/relationships" id="259" r:id="R871b05dafadd4660"/>
    <p:sldId xmlns:r="http://schemas.openxmlformats.org/officeDocument/2006/relationships" id="260" r:id="R8d58a7df39b14e4c"/>
    <p:sldId xmlns:r="http://schemas.openxmlformats.org/officeDocument/2006/relationships" id="261" r:id="R4f524fc7029c4869"/>
    <p:sldId xmlns:r="http://schemas.openxmlformats.org/officeDocument/2006/relationships" id="262" r:id="R38565c46b20b4c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783255b76a4cd7" /><Relationship Type="http://schemas.openxmlformats.org/officeDocument/2006/relationships/slide" Target="/ppt/slides/slide1.xml" Id="R9c61be6455074134" /><Relationship Type="http://schemas.openxmlformats.org/officeDocument/2006/relationships/slide" Target="/ppt/slides/slide2.xml" Id="R7b842f7dbb814106" /><Relationship Type="http://schemas.openxmlformats.org/officeDocument/2006/relationships/slide" Target="/ppt/slides/slide3.xml" Id="Rf42b89de810948af" /><Relationship Type="http://schemas.openxmlformats.org/officeDocument/2006/relationships/slide" Target="/ppt/slides/slide4.xml" Id="R871b05dafadd4660" /><Relationship Type="http://schemas.openxmlformats.org/officeDocument/2006/relationships/slide" Target="/ppt/slides/slide5.xml" Id="R8d58a7df39b14e4c" /><Relationship Type="http://schemas.openxmlformats.org/officeDocument/2006/relationships/slide" Target="/ppt/slides/slide6.xml" Id="R4f524fc7029c4869" /><Relationship Type="http://schemas.openxmlformats.org/officeDocument/2006/relationships/slide" Target="/ppt/slides/slide7.xml" Id="R38565c46b20b4c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8dce1c79d4b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60e50b88b4c8b" /><Relationship Type="http://schemas.openxmlformats.org/officeDocument/2006/relationships/theme" Target="/ppt/slideMasters/theme/theme1.xml" Id="Rcbe8aa0f263343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260e50b88b4c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78a7b3b174a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096cf45374b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38dae1e804b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96a5f0bb743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c40f349cf46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b43f337854e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b2880071b4f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NKF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NKF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17 277 536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17 326 381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FLADHUS NINA KRISTINE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926 204 017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